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0" r:id="rId9"/>
    <p:sldId id="265" r:id="rId10"/>
    <p:sldId id="261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 descr="6541d46a5900t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7" descr="ecb4031e37cd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2914650"/>
            <a:ext cx="33147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8" descr="0_89604_568ac41e_M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488" y="1844675"/>
            <a:ext cx="1300162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82BF8-00C1-4D3C-A04F-E1330CB195E7}" type="datetimeFigureOut">
              <a:rPr lang="ru-RU"/>
              <a:pPr>
                <a:defRPr/>
              </a:pPr>
              <a:t>21.06.2015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968B9-DFB1-4849-99E2-DDC4AC8BC9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0_a1a93_57fe433b_orig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2636838"/>
            <a:ext cx="2309812" cy="230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7" descr="4db66d823c0a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2813" y="4219575"/>
            <a:ext cx="3151187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Группа 9"/>
          <p:cNvGrpSpPr>
            <a:grpSpLocks/>
          </p:cNvGrpSpPr>
          <p:nvPr/>
        </p:nvGrpSpPr>
        <p:grpSpPr bwMode="auto">
          <a:xfrm>
            <a:off x="1835150" y="5661025"/>
            <a:ext cx="7308850" cy="1196975"/>
            <a:chOff x="0" y="4793739"/>
            <a:chExt cx="9144000" cy="2064261"/>
          </a:xfrm>
        </p:grpSpPr>
        <p:pic>
          <p:nvPicPr>
            <p:cNvPr id="7" name="Рисунок 9" descr="0_fe7f9_3e19977b_orig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4793739"/>
              <a:ext cx="5688632" cy="2064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Рисунок 10" descr="0_fe7f9_3e19977b_orig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5076056" y="4793739"/>
              <a:ext cx="4067944" cy="2064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Группа 14"/>
          <p:cNvGrpSpPr>
            <a:grpSpLocks/>
          </p:cNvGrpSpPr>
          <p:nvPr/>
        </p:nvGrpSpPr>
        <p:grpSpPr bwMode="auto">
          <a:xfrm>
            <a:off x="0" y="5661025"/>
            <a:ext cx="7308850" cy="1196975"/>
            <a:chOff x="0" y="4793739"/>
            <a:chExt cx="9144000" cy="2064261"/>
          </a:xfrm>
        </p:grpSpPr>
        <p:pic>
          <p:nvPicPr>
            <p:cNvPr id="10" name="Рисунок 12" descr="0_fe7f9_3e19977b_orig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4793739"/>
              <a:ext cx="5688632" cy="2064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Рисунок 13" descr="0_fe7f9_3e19977b_orig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5076056" y="4793739"/>
              <a:ext cx="4067944" cy="2064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" name="Рисунок 14" descr="Рисунок1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652963"/>
            <a:ext cx="1476375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58833-18B4-4AA5-9455-6780BF14033E}" type="datetimeFigureOut">
              <a:rPr lang="ru-RU"/>
              <a:pPr>
                <a:defRPr/>
              </a:pPr>
              <a:t>21.06.2015</a:t>
            </a:fld>
            <a:endParaRPr lang="ru-RU"/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274BC-27CA-4ADC-8E84-051B8AF89E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 descr="baby30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1163"/>
            <a:ext cx="2646363" cy="283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7" descr="551f743ee188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8550" y="4221163"/>
            <a:ext cx="2965450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9"/>
          <p:cNvGrpSpPr>
            <a:grpSpLocks/>
          </p:cNvGrpSpPr>
          <p:nvPr/>
        </p:nvGrpSpPr>
        <p:grpSpPr bwMode="auto">
          <a:xfrm>
            <a:off x="1258888" y="6092825"/>
            <a:ext cx="7885112" cy="765175"/>
            <a:chOff x="1" y="5770398"/>
            <a:chExt cx="9143999" cy="1087602"/>
          </a:xfrm>
        </p:grpSpPr>
        <p:pic>
          <p:nvPicPr>
            <p:cNvPr id="6" name="Рисунок 9" descr="8bc5751b36aa55b03faa72cd4305b5eb_1329683174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" y="5770398"/>
              <a:ext cx="3851920" cy="1087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Рисунок 10" descr="8bc5751b36aa55b03faa72cd4305b5eb_1329683174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79912" y="5770399"/>
              <a:ext cx="3851920" cy="1087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Рисунок 11" descr="8bc5751b36aa55b03faa72cd4305b5eb_1329683174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92080" y="5770399"/>
              <a:ext cx="3851920" cy="1087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Группа 12"/>
          <p:cNvGrpSpPr>
            <a:grpSpLocks/>
          </p:cNvGrpSpPr>
          <p:nvPr/>
        </p:nvGrpSpPr>
        <p:grpSpPr bwMode="auto">
          <a:xfrm>
            <a:off x="0" y="6092825"/>
            <a:ext cx="7885113" cy="765175"/>
            <a:chOff x="1" y="5770398"/>
            <a:chExt cx="9143999" cy="1087602"/>
          </a:xfrm>
        </p:grpSpPr>
        <p:pic>
          <p:nvPicPr>
            <p:cNvPr id="10" name="Рисунок 13" descr="8bc5751b36aa55b03faa72cd4305b5eb_1329683174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" y="5770398"/>
              <a:ext cx="3851920" cy="1087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Рисунок 14" descr="8bc5751b36aa55b03faa72cd4305b5eb_1329683174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79912" y="5770399"/>
              <a:ext cx="3851920" cy="1087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Рисунок 15" descr="8bc5751b36aa55b03faa72cd4305b5eb_1329683174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92080" y="5770399"/>
              <a:ext cx="3851920" cy="1087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D436F-6D23-4BE0-9005-63903C6AAE45}" type="datetimeFigureOut">
              <a:rPr lang="ru-RU"/>
              <a:pPr>
                <a:defRPr/>
              </a:pPr>
              <a:t>21.06.2015</a:t>
            </a:fld>
            <a:endParaRPr lang="ru-RU"/>
          </a:p>
        </p:txBody>
      </p:sp>
      <p:sp>
        <p:nvSpPr>
          <p:cNvPr id="1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2BAEE-D8B1-400A-A59E-2C41EA8A31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 descr="b9c0b6dd666b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400" y="4005263"/>
            <a:ext cx="2125663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Группа 9"/>
          <p:cNvGrpSpPr>
            <a:grpSpLocks/>
          </p:cNvGrpSpPr>
          <p:nvPr/>
        </p:nvGrpSpPr>
        <p:grpSpPr bwMode="auto">
          <a:xfrm>
            <a:off x="0" y="5778500"/>
            <a:ext cx="9144000" cy="1079500"/>
            <a:chOff x="0" y="5777880"/>
            <a:chExt cx="9144000" cy="1080120"/>
          </a:xfrm>
        </p:grpSpPr>
        <p:pic>
          <p:nvPicPr>
            <p:cNvPr id="4" name="Рисунок 8" descr="0_a01d9_415b13cb_M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23511" y="5777880"/>
              <a:ext cx="4320489" cy="1080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Рисунок 9" descr="0_a01d9_415b13cb_M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87624" y="5777880"/>
              <a:ext cx="4320489" cy="1080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Рисунок 10" descr="0_a01d9_415b13cb_M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5777880"/>
              <a:ext cx="4320489" cy="1080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Рисунок 11" descr="386da46faaeb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91313" y="3619500"/>
            <a:ext cx="2555875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AB301-084C-4927-87AC-FCD61A53F9B9}" type="datetimeFigureOut">
              <a:rPr lang="ru-RU"/>
              <a:pPr>
                <a:defRPr/>
              </a:pPr>
              <a:t>21.06.2015</a:t>
            </a:fld>
            <a:endParaRPr lang="ru-RU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E05EC-CF9B-454C-83CD-A66EBDED37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 descr="42373f9d2983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3860800"/>
            <a:ext cx="2987675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7" descr="ec75d3390f56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83088"/>
            <a:ext cx="2166938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8"/>
          <p:cNvGrpSpPr>
            <a:grpSpLocks/>
          </p:cNvGrpSpPr>
          <p:nvPr/>
        </p:nvGrpSpPr>
        <p:grpSpPr bwMode="auto">
          <a:xfrm>
            <a:off x="1835150" y="5876925"/>
            <a:ext cx="7308850" cy="981075"/>
            <a:chOff x="0" y="4793739"/>
            <a:chExt cx="9144000" cy="2064261"/>
          </a:xfrm>
        </p:grpSpPr>
        <p:pic>
          <p:nvPicPr>
            <p:cNvPr id="6" name="Рисунок 9" descr="0_fe7f9_3e19977b_orig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4793739"/>
              <a:ext cx="5688632" cy="2064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Рисунок 10" descr="0_fe7f9_3e19977b_orig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5076056" y="4793739"/>
              <a:ext cx="4067944" cy="2064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Группа 11"/>
          <p:cNvGrpSpPr>
            <a:grpSpLocks/>
          </p:cNvGrpSpPr>
          <p:nvPr/>
        </p:nvGrpSpPr>
        <p:grpSpPr bwMode="auto">
          <a:xfrm>
            <a:off x="0" y="5876925"/>
            <a:ext cx="7308850" cy="981075"/>
            <a:chOff x="0" y="4793739"/>
            <a:chExt cx="9144000" cy="2064261"/>
          </a:xfrm>
        </p:grpSpPr>
        <p:pic>
          <p:nvPicPr>
            <p:cNvPr id="9" name="Рисунок 12" descr="0_fe7f9_3e19977b_orig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4793739"/>
              <a:ext cx="5688632" cy="2064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Рисунок 13" descr="0_fe7f9_3e19977b_orig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5076056" y="4793739"/>
              <a:ext cx="4067944" cy="2064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BE30D-42EB-41CC-A78B-5473BF95A3D5}" type="datetimeFigureOut">
              <a:rPr lang="ru-RU"/>
              <a:pPr>
                <a:defRPr/>
              </a:pPr>
              <a:t>21.06.2015</a:t>
            </a:fld>
            <a:endParaRPr lang="ru-RU"/>
          </a:p>
        </p:txBody>
      </p:sp>
      <p:sp>
        <p:nvSpPr>
          <p:cNvPr id="12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3F05F-6AC9-4E1E-8EE6-BA029F6F9F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854097-33DA-4971-8CE1-2232C223F6C4}" type="datetimeFigureOut">
              <a:rPr lang="ru-RU"/>
              <a:pPr>
                <a:defRPr/>
              </a:pPr>
              <a:t>21.06.2015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CBC600-AFDA-45ED-A2A8-33D7389C87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3.png"/><Relationship Id="rId7" Type="http://schemas.openxmlformats.org/officeDocument/2006/relationships/hyperlink" Target="http://priroda.inc.ru/animation/bebi/baby30.gif" TargetMode="External"/><Relationship Id="rId12" Type="http://schemas.openxmlformats.org/officeDocument/2006/relationships/image" Target="../media/image4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gif"/><Relationship Id="rId11" Type="http://schemas.openxmlformats.org/officeDocument/2006/relationships/image" Target="../media/image39.png"/><Relationship Id="rId5" Type="http://schemas.openxmlformats.org/officeDocument/2006/relationships/image" Target="../media/image35.png"/><Relationship Id="rId15" Type="http://schemas.openxmlformats.org/officeDocument/2006/relationships/image" Target="../media/image42.jpeg"/><Relationship Id="rId10" Type="http://schemas.openxmlformats.org/officeDocument/2006/relationships/image" Target="../media/image38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Relationship Id="rId14" Type="http://schemas.openxmlformats.org/officeDocument/2006/relationships/hyperlink" Target="http://ug-mama.ru/lines/im_line/8bc5751b36aa55b03faa72cd4305b5eb_1329683174.pn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484784"/>
            <a:ext cx="676875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ln w="10541" cmpd="sng">
                  <a:solidFill>
                    <a:schemeClr val="accent5"/>
                  </a:solidFill>
                  <a:prstDash val="solid"/>
                </a:ln>
                <a:solidFill>
                  <a:schemeClr val="accent5"/>
                </a:solidFill>
                <a:latin typeface="+mn-lt"/>
                <a:cs typeface="+mn-cs"/>
              </a:rPr>
              <a:t> </a:t>
            </a:r>
            <a:r>
              <a:rPr lang="ru-RU" sz="3600" b="1" dirty="0" smtClean="0">
                <a:ln w="10541" cmpd="sng">
                  <a:solidFill>
                    <a:schemeClr val="accent5"/>
                  </a:solidFill>
                  <a:prstDash val="solid"/>
                </a:ln>
                <a:solidFill>
                  <a:schemeClr val="accent5"/>
                </a:solidFill>
                <a:latin typeface="+mn-lt"/>
                <a:cs typeface="+mn-cs"/>
              </a:rPr>
              <a:t>Отчёт за третью неделю лагеря «СОЛНЫШКО»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ln w="10541" cmpd="sng">
                  <a:solidFill>
                    <a:schemeClr val="accent5"/>
                  </a:solidFill>
                  <a:prstDash val="solid"/>
                </a:ln>
                <a:solidFill>
                  <a:schemeClr val="accent5"/>
                </a:solidFill>
                <a:latin typeface="+mn-lt"/>
                <a:cs typeface="+mn-cs"/>
              </a:rPr>
              <a:t>МБОУ «ООШ п. Шатурторф»</a:t>
            </a:r>
            <a:endParaRPr lang="ru-RU" sz="3600" b="1" dirty="0">
              <a:ln w="10541" cmpd="sng">
                <a:solidFill>
                  <a:schemeClr val="accent5"/>
                </a:solidFill>
                <a:prstDash val="solid"/>
              </a:ln>
              <a:solidFill>
                <a:schemeClr val="accent5"/>
              </a:solidFill>
              <a:latin typeface="+mn-lt"/>
              <a:cs typeface="+mn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611561" y="4149080"/>
            <a:ext cx="5616623" cy="15833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algn="ctr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+mn-cs"/>
              </a:rPr>
              <a:t>Начальник лагеря: Бычкова Е. В.</a:t>
            </a:r>
            <a:endParaRPr lang="ru-RU" sz="40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/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Конкурс </a:t>
            </a:r>
            <a:r>
              <a:rPr lang="ru-RU" sz="2800" b="1" dirty="0" smtClean="0">
                <a:solidFill>
                  <a:srgbClr val="7030A0"/>
                </a:solidFill>
              </a:rPr>
              <a:t>«</a:t>
            </a:r>
            <a:r>
              <a:rPr lang="ru-RU" sz="2800" b="1" dirty="0" err="1" smtClean="0">
                <a:solidFill>
                  <a:srgbClr val="7030A0"/>
                </a:solidFill>
              </a:rPr>
              <a:t>Инсценирование</a:t>
            </a:r>
            <a:r>
              <a:rPr lang="ru-RU" sz="2800" b="1" dirty="0" smtClean="0">
                <a:solidFill>
                  <a:srgbClr val="7030A0"/>
                </a:solidFill>
              </a:rPr>
              <a:t> юмористических сказок, рассказов, анекдотов»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819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348880"/>
            <a:ext cx="326436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484784"/>
            <a:ext cx="3555241" cy="2666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288" y="692150"/>
            <a:ext cx="8424862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0066"/>
                </a:solidFill>
                <a:latin typeface="+mn-lt"/>
                <a:cs typeface="+mn-cs"/>
              </a:rPr>
              <a:t> 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79512" y="436895"/>
            <a:ext cx="878497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</a:rPr>
              <a:t>Минутки здоровья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</a:rPr>
              <a:t>«Друзья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</a:rPr>
              <a:t>Мойдодыра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</a:rPr>
              <a:t> и наше здоровье».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1" y="1772816"/>
            <a:ext cx="5328591" cy="3996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340768"/>
            <a:ext cx="5400600" cy="3981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Минутка здоровья  «Правильное питание»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5805" y="1557338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/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sz="4000" b="1" dirty="0" smtClean="0">
                <a:solidFill>
                  <a:srgbClr val="7030A0"/>
                </a:solidFill>
              </a:rPr>
              <a:t>Викторина </a:t>
            </a:r>
            <a:br>
              <a:rPr lang="ru-RU" sz="4000" b="1" dirty="0" smtClean="0">
                <a:solidFill>
                  <a:srgbClr val="7030A0"/>
                </a:solidFill>
              </a:rPr>
            </a:br>
            <a:r>
              <a:rPr lang="ru-RU" sz="4000" b="1" dirty="0" smtClean="0">
                <a:solidFill>
                  <a:srgbClr val="7030A0"/>
                </a:solidFill>
              </a:rPr>
              <a:t>«</a:t>
            </a:r>
            <a:r>
              <a:rPr lang="ru-RU" sz="4000" b="1" dirty="0" smtClean="0">
                <a:solidFill>
                  <a:srgbClr val="7030A0"/>
                </a:solidFill>
              </a:rPr>
              <a:t>Интересный мир животных».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2780" y="1557338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32656"/>
            <a:ext cx="3528392" cy="264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132856"/>
            <a:ext cx="3326112" cy="2494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Изготовление </a:t>
            </a:r>
            <a:r>
              <a:rPr lang="ru-RU" sz="3200" b="1" dirty="0" smtClean="0">
                <a:solidFill>
                  <a:srgbClr val="7030A0"/>
                </a:solidFill>
              </a:rPr>
              <a:t>открыток для </a:t>
            </a:r>
            <a:r>
              <a:rPr lang="ru-RU" sz="3200" b="1" dirty="0" smtClean="0">
                <a:solidFill>
                  <a:srgbClr val="7030A0"/>
                </a:solidFill>
              </a:rPr>
              <a:t>пап</a:t>
            </a:r>
            <a:br>
              <a:rPr lang="ru-RU" sz="3200" b="1" dirty="0" smtClean="0">
                <a:solidFill>
                  <a:srgbClr val="7030A0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/>
            </a:r>
            <a:br>
              <a:rPr lang="ru-RU" sz="3200" b="1" dirty="0" smtClean="0">
                <a:solidFill>
                  <a:srgbClr val="7030A0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>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403244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836712"/>
            <a:ext cx="3939284" cy="295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933056"/>
            <a:ext cx="3146600" cy="235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604867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7705" y="-243407"/>
            <a:ext cx="54726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0541" cmpd="sng">
                  <a:solidFill>
                    <a:schemeClr val="accent5"/>
                  </a:solidFill>
                  <a:prstDash val="solid"/>
                </a:ln>
                <a:solidFill>
                  <a:schemeClr val="accent5"/>
                </a:solidFill>
                <a:latin typeface="+mn-lt"/>
                <a:cs typeface="+mn-cs"/>
              </a:rPr>
              <a:t> </a:t>
            </a:r>
            <a:r>
              <a:rPr lang="ru-RU" b="1" dirty="0" smtClean="0">
                <a:solidFill>
                  <a:srgbClr val="7030A0"/>
                </a:solidFill>
              </a:rPr>
              <a:t>Музыкальное </a:t>
            </a:r>
            <a:r>
              <a:rPr lang="ru-RU" b="1" dirty="0">
                <a:solidFill>
                  <a:srgbClr val="7030A0"/>
                </a:solidFill>
              </a:rPr>
              <a:t>караоке  исполнение песен, частушек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n w="10541" cmpd="sng">
                <a:solidFill>
                  <a:schemeClr val="accent5"/>
                </a:solidFill>
                <a:prstDash val="solid"/>
              </a:ln>
              <a:solidFill>
                <a:schemeClr val="accent5"/>
              </a:solidFill>
              <a:latin typeface="+mn-lt"/>
              <a:cs typeface="+mn-cs"/>
            </a:endParaRPr>
          </a:p>
        </p:txBody>
      </p:sp>
      <p:pic>
        <p:nvPicPr>
          <p:cNvPr id="10247" name="Picture 6" descr="0_a1a93_57fe433b_or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163" y="476250"/>
            <a:ext cx="107950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8" descr="0_89604_568ac41e_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1725" y="549275"/>
            <a:ext cx="720725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0" name="Rectangle 9"/>
          <p:cNvSpPr>
            <a:spLocks noChangeArrowheads="1"/>
          </p:cNvSpPr>
          <p:nvPr/>
        </p:nvSpPr>
        <p:spPr bwMode="auto">
          <a:xfrm>
            <a:off x="8170863" y="508164"/>
            <a:ext cx="97313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100" dirty="0" smtClean="0">
                <a:ea typeface="Calibri" pitchFamily="34" charset="0"/>
                <a:cs typeface="Times New Roman" pitchFamily="18" charset="0"/>
              </a:rPr>
              <a:t> </a:t>
            </a:r>
            <a:endParaRPr lang="ru-RU" dirty="0">
              <a:ea typeface="Calibri" pitchFamily="34" charset="0"/>
            </a:endParaRPr>
          </a:p>
        </p:txBody>
      </p:sp>
      <p:pic>
        <p:nvPicPr>
          <p:cNvPr id="10253" name="Picture 13" descr="ecb4031e37c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060575"/>
            <a:ext cx="900113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5" name="Picture 15" descr="42373f9d298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548680"/>
            <a:ext cx="936625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7" name="Picture 17" descr="baby3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332656"/>
            <a:ext cx="8651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8" name="Rectangle 18"/>
          <p:cNvSpPr>
            <a:spLocks noChangeArrowheads="1"/>
          </p:cNvSpPr>
          <p:nvPr/>
        </p:nvSpPr>
        <p:spPr bwMode="auto">
          <a:xfrm>
            <a:off x="4500563" y="1412875"/>
            <a:ext cx="100806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100" dirty="0">
                <a:ea typeface="Calibri" pitchFamily="34" charset="0"/>
                <a:cs typeface="Times New Roman" pitchFamily="18" charset="0"/>
                <a:hlinkClick r:id="rId7"/>
              </a:rPr>
              <a:t>http://priroda.inc.ru/animation/bebi/baby30.gif</a:t>
            </a:r>
            <a:endParaRPr lang="ru-RU" dirty="0">
              <a:ea typeface="Calibri" pitchFamily="34" charset="0"/>
            </a:endParaRPr>
          </a:p>
        </p:txBody>
      </p:sp>
      <p:pic>
        <p:nvPicPr>
          <p:cNvPr id="10259" name="Picture 19" descr="4db66d823c0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6296" y="2060848"/>
            <a:ext cx="1008063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1" name="Picture 21" descr="b9c0b6dd666b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63888" y="5373216"/>
            <a:ext cx="720725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2" name="Picture 22" descr="ec75d3390f5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35600" y="2276475"/>
            <a:ext cx="792163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4" name="Picture 24" descr="551f743ee18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028384" y="3645024"/>
            <a:ext cx="9398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8315325" y="1764670"/>
            <a:ext cx="82867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100" dirty="0" smtClean="0">
                <a:ea typeface="Calibri" pitchFamily="34" charset="0"/>
                <a:cs typeface="Times New Roman" pitchFamily="18" charset="0"/>
              </a:rPr>
              <a:t> </a:t>
            </a:r>
            <a:endParaRPr lang="ru-RU" dirty="0">
              <a:ea typeface="Calibri" pitchFamily="34" charset="0"/>
            </a:endParaRPr>
          </a:p>
        </p:txBody>
      </p:sp>
      <p:pic>
        <p:nvPicPr>
          <p:cNvPr id="10266" name="Picture 26" descr="386da46faaeb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3141663"/>
            <a:ext cx="849313" cy="101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8" name="Picture 28" descr="Картинки/цветы/ромашки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19250" y="3213100"/>
            <a:ext cx="1728788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0" name="Rectangle 31"/>
          <p:cNvSpPr>
            <a:spLocks noChangeArrowheads="1"/>
          </p:cNvSpPr>
          <p:nvPr/>
        </p:nvSpPr>
        <p:spPr bwMode="auto">
          <a:xfrm>
            <a:off x="3348038" y="2997200"/>
            <a:ext cx="158432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100">
                <a:ea typeface="Calibri" pitchFamily="34" charset="0"/>
                <a:cs typeface="Times New Roman" pitchFamily="18" charset="0"/>
                <a:hlinkClick r:id="rId14"/>
              </a:rPr>
              <a:t>http://ug-mama.ru/lines/im_line/8bc5751b36aa55b03faa72cd4305b5eb_1329683174.png</a:t>
            </a:r>
            <a:endParaRPr lang="ru-RU">
              <a:ea typeface="Calibri" pitchFamily="34" charset="0"/>
            </a:endParaRPr>
          </a:p>
        </p:txBody>
      </p:sp>
      <p:pic>
        <p:nvPicPr>
          <p:cNvPr id="10271" name="Picture 3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691681" y="1124744"/>
            <a:ext cx="5040560" cy="378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/>
            </a:r>
            <a:br>
              <a:rPr lang="ru-RU" sz="4000" b="1" dirty="0" smtClean="0">
                <a:solidFill>
                  <a:srgbClr val="7030A0"/>
                </a:solidFill>
              </a:rPr>
            </a:br>
            <a:r>
              <a:rPr lang="ru-RU" sz="4000" b="1" dirty="0" smtClean="0">
                <a:solidFill>
                  <a:srgbClr val="7030A0"/>
                </a:solidFill>
              </a:rPr>
              <a:t>105 </a:t>
            </a:r>
            <a:r>
              <a:rPr lang="ru-RU" sz="4000" b="1" dirty="0" smtClean="0">
                <a:solidFill>
                  <a:srgbClr val="7030A0"/>
                </a:solidFill>
              </a:rPr>
              <a:t>лет со дня рождения</a:t>
            </a:r>
            <a:r>
              <a:rPr lang="ru-RU" sz="4000" dirty="0" smtClean="0">
                <a:solidFill>
                  <a:srgbClr val="7030A0"/>
                </a:solidFill>
              </a:rPr>
              <a:t/>
            </a:r>
            <a:br>
              <a:rPr lang="ru-RU" sz="4000" dirty="0" smtClean="0">
                <a:solidFill>
                  <a:srgbClr val="7030A0"/>
                </a:solidFill>
              </a:rPr>
            </a:br>
            <a:r>
              <a:rPr lang="ru-RU" sz="4000" b="1" dirty="0" smtClean="0">
                <a:solidFill>
                  <a:srgbClr val="7030A0"/>
                </a:solidFill>
              </a:rPr>
              <a:t>А.Т. Твардовского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5805" y="1557338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5805" y="1557338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З</a:t>
            </a:r>
            <a:r>
              <a:rPr lang="ru-RU" b="1" dirty="0" smtClean="0">
                <a:solidFill>
                  <a:srgbClr val="7030A0"/>
                </a:solidFill>
              </a:rPr>
              <a:t>десь мы любим отдыхать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5805" y="1557338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/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/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err="1" smtClean="0">
                <a:solidFill>
                  <a:srgbClr val="7030A0"/>
                </a:solidFill>
              </a:rPr>
              <a:t>Поле-чудес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по </a:t>
            </a:r>
            <a:r>
              <a:rPr lang="ru-RU" b="1" dirty="0" smtClean="0">
                <a:solidFill>
                  <a:srgbClr val="7030A0"/>
                </a:solidFill>
              </a:rPr>
              <a:t>литературным произведениям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3913" y="2349500"/>
            <a:ext cx="4978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5805" y="1557338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/>
            </a:r>
            <a:br>
              <a:rPr lang="ru-RU" sz="3200" b="1" dirty="0" smtClean="0">
                <a:solidFill>
                  <a:srgbClr val="7030A0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>Экскурсия </a:t>
            </a:r>
            <a:r>
              <a:rPr lang="ru-RU" sz="3200" b="1" dirty="0" smtClean="0">
                <a:solidFill>
                  <a:srgbClr val="7030A0"/>
                </a:solidFill>
              </a:rPr>
              <a:t>в библиотеку  клуба ДК им. Радченко п. Шатурторф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5805" y="1557338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5805" y="1557338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052736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484784"/>
            <a:ext cx="6768752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ln w="10541" cmpd="sng">
                  <a:solidFill>
                    <a:schemeClr val="accent5"/>
                  </a:solidFill>
                  <a:prstDash val="solid"/>
                </a:ln>
                <a:solidFill>
                  <a:schemeClr val="accent5"/>
                </a:solidFill>
                <a:latin typeface="+mn-lt"/>
                <a:cs typeface="+mn-cs"/>
              </a:rPr>
              <a:t> </a:t>
            </a:r>
            <a:r>
              <a:rPr lang="ru-RU" sz="3600" b="1" dirty="0" smtClean="0">
                <a:ln w="10541" cmpd="sng">
                  <a:solidFill>
                    <a:schemeClr val="accent5"/>
                  </a:solidFill>
                  <a:prstDash val="solid"/>
                </a:ln>
                <a:solidFill>
                  <a:schemeClr val="accent5"/>
                </a:solidFill>
                <a:latin typeface="+mn-lt"/>
                <a:cs typeface="+mn-cs"/>
              </a:rPr>
              <a:t>Нам очень нравится отдыхать в нашем лагере!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ln w="10541" cmpd="sng">
                  <a:solidFill>
                    <a:schemeClr val="accent5"/>
                  </a:solidFill>
                  <a:prstDash val="solid"/>
                </a:ln>
                <a:solidFill>
                  <a:schemeClr val="accent5"/>
                </a:solidFill>
                <a:latin typeface="+mn-lt"/>
                <a:cs typeface="+mn-cs"/>
              </a:rPr>
              <a:t>Очень жалко, что остаётся только одна неделя!</a:t>
            </a:r>
            <a:endParaRPr lang="ru-RU" sz="3600" b="1" dirty="0">
              <a:ln w="10541" cmpd="sng">
                <a:solidFill>
                  <a:schemeClr val="accent5"/>
                </a:solidFill>
                <a:prstDash val="solid"/>
              </a:ln>
              <a:solidFill>
                <a:schemeClr val="accent5"/>
              </a:solidFill>
              <a:latin typeface="+mn-lt"/>
              <a:cs typeface="+mn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611561" y="4149080"/>
            <a:ext cx="5616623" cy="15833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algn="ctr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40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3335_shk">
  <a:themeElements>
    <a:clrScheme name="елочный">
      <a:dk1>
        <a:srgbClr val="003300"/>
      </a:dk1>
      <a:lt1>
        <a:srgbClr val="99FF99"/>
      </a:lt1>
      <a:dk2>
        <a:srgbClr val="006600"/>
      </a:dk2>
      <a:lt2>
        <a:srgbClr val="99FF66"/>
      </a:lt2>
      <a:accent1>
        <a:srgbClr val="FFFF00"/>
      </a:accent1>
      <a:accent2>
        <a:srgbClr val="66FF33"/>
      </a:accent2>
      <a:accent3>
        <a:srgbClr val="009900"/>
      </a:accent3>
      <a:accent4>
        <a:srgbClr val="FFFF99"/>
      </a:accent4>
      <a:accent5>
        <a:srgbClr val="6600FF"/>
      </a:accent5>
      <a:accent6>
        <a:srgbClr val="CCFF33"/>
      </a:accent6>
      <a:hlink>
        <a:srgbClr val="0000FF"/>
      </a:hlink>
      <a:folHlink>
        <a:srgbClr val="00CC66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43335_shk</Template>
  <TotalTime>46</TotalTime>
  <Words>81</Words>
  <Application>Microsoft Office PowerPoint</Application>
  <PresentationFormat>Экран (4:3)</PresentationFormat>
  <Paragraphs>21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Times New Roman</vt:lpstr>
      <vt:lpstr>Arial</vt:lpstr>
      <vt:lpstr>Calibri</vt:lpstr>
      <vt:lpstr>43335_shk</vt:lpstr>
      <vt:lpstr>Слайд 1</vt:lpstr>
      <vt:lpstr> Конкурс «Инсценирование юмористических сказок, рассказов, анекдотов» </vt:lpstr>
      <vt:lpstr>Слайд 3</vt:lpstr>
      <vt:lpstr>Слайд 4</vt:lpstr>
      <vt:lpstr>Минутка здоровья  «Правильное питание»</vt:lpstr>
      <vt:lpstr> Викторина  «Интересный мир животных». </vt:lpstr>
      <vt:lpstr>Слайд 7</vt:lpstr>
      <vt:lpstr>Изготовление открыток для пап   </vt:lpstr>
      <vt:lpstr>Слайд 9</vt:lpstr>
      <vt:lpstr>Слайд 10</vt:lpstr>
      <vt:lpstr> 105 лет со дня рождения А.Т. Твардовского </vt:lpstr>
      <vt:lpstr>Слайд 12</vt:lpstr>
      <vt:lpstr>Здесь мы любим отдыхать</vt:lpstr>
      <vt:lpstr>  Поле-чудес  по литературным произведениям </vt:lpstr>
      <vt:lpstr>Слайд 15</vt:lpstr>
      <vt:lpstr> Экскурсия в библиотеку  клуба ДК им. Радченко п. Шатурторф 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саша</dc:creator>
  <cp:lastModifiedBy>саша</cp:lastModifiedBy>
  <cp:revision>5</cp:revision>
  <dcterms:created xsi:type="dcterms:W3CDTF">2015-06-21T10:53:54Z</dcterms:created>
  <dcterms:modified xsi:type="dcterms:W3CDTF">2015-06-21T11:40:18Z</dcterms:modified>
</cp:coreProperties>
</file>