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76" r:id="rId6"/>
    <p:sldId id="281" r:id="rId7"/>
    <p:sldId id="277" r:id="rId8"/>
    <p:sldId id="282" r:id="rId9"/>
    <p:sldId id="280" r:id="rId10"/>
    <p:sldId id="278" r:id="rId11"/>
    <p:sldId id="279" r:id="rId12"/>
    <p:sldId id="283" r:id="rId13"/>
    <p:sldId id="30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301" r:id="rId30"/>
    <p:sldId id="257" r:id="rId31"/>
    <p:sldId id="258" r:id="rId32"/>
    <p:sldId id="259" r:id="rId33"/>
    <p:sldId id="299" r:id="rId34"/>
    <p:sldId id="300" r:id="rId35"/>
    <p:sldId id="260" r:id="rId36"/>
    <p:sldId id="264" r:id="rId37"/>
    <p:sldId id="262" r:id="rId38"/>
    <p:sldId id="263" r:id="rId39"/>
    <p:sldId id="266" r:id="rId40"/>
    <p:sldId id="267" r:id="rId41"/>
    <p:sldId id="268" r:id="rId42"/>
    <p:sldId id="269" r:id="rId43"/>
    <p:sldId id="270" r:id="rId44"/>
    <p:sldId id="303" r:id="rId45"/>
    <p:sldId id="271" r:id="rId46"/>
    <p:sldId id="304" r:id="rId47"/>
    <p:sldId id="310" r:id="rId48"/>
    <p:sldId id="313" r:id="rId49"/>
    <p:sldId id="312" r:id="rId50"/>
    <p:sldId id="311" r:id="rId51"/>
    <p:sldId id="314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3" d="100"/>
          <a:sy n="23" d="100"/>
        </p:scale>
        <p:origin x="-2736" y="-11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8357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ЛЕТО-2015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1691680" y="1412776"/>
            <a:ext cx="6634138" cy="220216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E36C0A"/>
                </a:solidFill>
                <a:effectLst/>
                <a:latin typeface="Arial Black"/>
              </a:rPr>
              <a:t>Кунгурёнок</a:t>
            </a:r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E36C0A"/>
                </a:solidFill>
                <a:effectLst/>
                <a:latin typeface="Arial Black"/>
              </a:rPr>
              <a:t> в мире русского слова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E36C0A"/>
              </a:solidFill>
              <a:effectLst/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71691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Объект 1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День первый-открытие День улыбки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5486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Девиз лагеря: «Жить без улыбки – просто ошибка, всюду улыбки – повсюду добро»</a:t>
            </a:r>
          </a:p>
        </p:txBody>
      </p:sp>
      <p:pic>
        <p:nvPicPr>
          <p:cNvPr id="9218" name="Picture 2" descr="C:\Users\Пользователь\Desktop\завуч\площадка2014\фото\DSC0217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Объект 1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Пользователь\Desktop\площадка2015\фото 2015\День улыбки 02.06.15\DSC089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156" y="3792479"/>
            <a:ext cx="3869916" cy="290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esktop\площадка2015\фото 2015\День улыбки 02.06.15\DSC089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36912"/>
            <a:ext cx="3869916" cy="290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esktop\площадка2015\фото 2015\День улыбки 02.06.15\DSC089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3869916" cy="290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ользователь\Desktop\площадка2015\фото 2015\День улыбки 02.06.15\DSC089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3869916" cy="290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6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Общий сбор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Выбор Совета лагеря</a:t>
            </a:r>
            <a:endParaRPr lang="ru-RU" dirty="0"/>
          </a:p>
        </p:txBody>
      </p:sp>
      <p:pic>
        <p:nvPicPr>
          <p:cNvPr id="3074" name="Picture 2" descr="C:\Users\Пользователь\Desktop\площадка2015\фото 2015\DSC0304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14289"/>
            <a:ext cx="2386608" cy="159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ользователь\Desktop\площадка2015\фото 2015\День улыбки 02.06.15\DSC089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56" y="2275047"/>
            <a:ext cx="2615027" cy="19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esktop\площадка2015\фото 2015\День улыбки 02.06.15\DSC089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236316"/>
            <a:ext cx="2848475" cy="238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9963" y="4766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Творческий конкурс среди отрядов  рисунков, плакатов по ПДД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Пользователь\Desktop\площадка2015\фото 2015\DSC030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882" y="1890047"/>
            <a:ext cx="2666734" cy="178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площадка2015\фото 2015\DSC030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66976"/>
            <a:ext cx="2865691" cy="19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Пользователь\Desktop\площадка2015\фото 2015\DSC030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303" y="4581128"/>
            <a:ext cx="2583401" cy="172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Пользователь\Desktop\площадка2015\фото 2015\DSC0306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882" y="4256620"/>
            <a:ext cx="2855174" cy="190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Пользователь\Desktop\площадка2015\фото 2015\DSC0308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12165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Пользователь\Desktop\площадка2015\фото 2015\DSC0308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Пользователь\Desktop\площадка2015\фото 2015\DSC031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416" y="260648"/>
            <a:ext cx="4261768" cy="284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Конкурс поделок « Чудеса в решете»</a:t>
            </a:r>
            <a:endParaRPr lang="ru-RU" dirty="0"/>
          </a:p>
        </p:txBody>
      </p:sp>
      <p:pic>
        <p:nvPicPr>
          <p:cNvPr id="5123" name="Picture 3" descr="C:\Users\Пользователь\Desktop\площадка2015\фото 2015\DSC0304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643" y="3789040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ользователь\Desktop\площадка2015\фото 2015\DSC030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9" y="1772816"/>
            <a:ext cx="3968491" cy="265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4" name="Picture 4" descr="C:\Users\Пользователь\Desktop\площадка2015\фото 2015\DSC031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14289"/>
            <a:ext cx="5194920" cy="347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Пользователь\Desktop\площадка2015\фото 2015\DSC03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24656">
            <a:off x="655230" y="1495478"/>
            <a:ext cx="3873244" cy="258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Picture 2" descr="C:\Users\Пользователь\Desktop\площадка2015\фото 2015\DSC0307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79712">
            <a:off x="293708" y="853769"/>
            <a:ext cx="4234037" cy="328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Пользователь\Desktop\площадка2015\фото 2015\DSC0308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2232248"/>
          </a:xfrm>
        </p:spPr>
        <p:txBody>
          <a:bodyPr/>
          <a:lstStyle/>
          <a:p>
            <a:r>
              <a:rPr lang="ru-RU" dirty="0" smtClean="0"/>
              <a:t>Мисс отряда </a:t>
            </a:r>
            <a:br>
              <a:rPr lang="ru-RU" dirty="0" smtClean="0"/>
            </a:br>
            <a:r>
              <a:rPr lang="ru-RU" dirty="0" smtClean="0"/>
              <a:t>Номинация « Модницы»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Наши девчонки могут сделать оригинальные наряды даже из бросового материала( пакеты, фантики, лоскутки)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 descr="E:\DCIM\103MSDCF\DSC029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29408"/>
            <a:ext cx="4680520" cy="347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DCIM\103MSDCF\DSC0297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61048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Игровая программа в ДК « Мечта»</a:t>
            </a:r>
            <a:br>
              <a:rPr lang="ru-RU" dirty="0" smtClean="0"/>
            </a:br>
            <a:r>
              <a:rPr lang="ru-RU" dirty="0" smtClean="0"/>
              <a:t>10 июня День зарядки</a:t>
            </a:r>
            <a:endParaRPr lang="ru-RU" dirty="0"/>
          </a:p>
        </p:txBody>
      </p:sp>
      <p:pic>
        <p:nvPicPr>
          <p:cNvPr id="11266" name="Picture 2" descr="C:\Users\Пользователь\Desktop\площадка2015\фото 2015\DSC031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Пользователь\Desktop\площадка2015\фото 2015\DSC031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ДК « Мечта» </a:t>
            </a:r>
            <a:br>
              <a:rPr lang="ru-RU" dirty="0" smtClean="0"/>
            </a:br>
            <a:r>
              <a:rPr lang="ru-RU" dirty="0" smtClean="0"/>
              <a:t>11июня-мастер-класс</a:t>
            </a:r>
            <a:br>
              <a:rPr lang="ru-RU" dirty="0" smtClean="0"/>
            </a:br>
            <a:r>
              <a:rPr lang="ru-RU" dirty="0" smtClean="0"/>
              <a:t> ко Дню России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Изготовление флажков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99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C:\Users\Пользователь\Desktop\площадка2015\фото 2015\DSC031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32" y="136854"/>
            <a:ext cx="4261768" cy="284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Пользователь\Desktop\площадка2015\фото 2015\DSC0314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16" y="3420683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Пользователь\Desktop\площадка2015\фото 2015\DSC031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МАУК « ДКМ»</a:t>
            </a:r>
            <a:br>
              <a:rPr lang="ru-RU" dirty="0" smtClean="0"/>
            </a:br>
            <a:r>
              <a:rPr lang="ru-RU" dirty="0" smtClean="0"/>
              <a:t>Игровая программа</a:t>
            </a:r>
            <a:br>
              <a:rPr lang="ru-RU" dirty="0" smtClean="0"/>
            </a:br>
            <a:r>
              <a:rPr lang="ru-RU" dirty="0" smtClean="0"/>
              <a:t> « Ларец Кощея»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этот день в рамках встречи с интересными людьми Даша Гагарина представила семейный читательский дневник, дети приняли участие в игровой программе по сказкам А.С. Пушкина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Пользователь\Desktop\площадка2015\фото 2015\DSC0315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Пользователь\Desktop\площадка2015\фото 2015\DSC0316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Пользователь\Desktop\площадка2015\фото 2015\DSC032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Пользователь\Desktop\площадка2015\фото 2015\DSC032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5362" name="Picture 2" descr="C:\Users\Пользователь\Desktop\площадка2015\фото 2015\DSC032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Экологическая сказка «Лесной спецназ или кто спасет зеленый лес». </a:t>
            </a:r>
          </a:p>
        </p:txBody>
      </p:sp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Ролевая игра «Радость добрых отношений</a:t>
            </a:r>
            <a:endParaRPr lang="ru-RU" dirty="0"/>
          </a:p>
        </p:txBody>
      </p:sp>
      <p:pic>
        <p:nvPicPr>
          <p:cNvPr id="16386" name="Picture 2" descr="C:\Users\Пользователь\Desktop\площадка2015\фото 2015\DSC0325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Пользователь\Desktop\площадка2015\фото 2015\DSC032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Спортивные соревнования «Большие гонки»</a:t>
            </a:r>
            <a:endParaRPr lang="ru-RU" dirty="0"/>
          </a:p>
        </p:txBody>
      </p:sp>
      <p:pic>
        <p:nvPicPr>
          <p:cNvPr id="17410" name="Picture 2" descr="C:\Users\Пользователь\Desktop\площадка2015\фото 2015\DSC0329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Пользователь\Desktop\площадка2015\фото 2015\DSC033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Презентация « Мой любимый книжный герой»</a:t>
            </a:r>
          </a:p>
          <a:p>
            <a:endParaRPr lang="ru-RU" dirty="0"/>
          </a:p>
        </p:txBody>
      </p:sp>
      <p:pic>
        <p:nvPicPr>
          <p:cNvPr id="18434" name="Picture 2" descr="C:\Users\Пользователь\Desktop\площадка2015\фото 2015\DSC033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Презентация « Мой любимый книжный герой»</a:t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Задание: придумай современный волшебный предмет для своего любимого сказочного героя</a:t>
            </a:r>
            <a:endParaRPr lang="ru-RU" dirty="0"/>
          </a:p>
        </p:txBody>
      </p:sp>
      <p:pic>
        <p:nvPicPr>
          <p:cNvPr id="19458" name="Picture 2" descr="C:\Users\Пользователь\Desktop\площадка2015\фото 2015\DSC033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Нептуна</a:t>
            </a:r>
            <a:endParaRPr lang="ru-RU" dirty="0"/>
          </a:p>
        </p:txBody>
      </p:sp>
      <p:pic>
        <p:nvPicPr>
          <p:cNvPr id="20482" name="Picture 2" descr="C:\Users\Пользователь\Desktop\площадка2015\фото 2015\DSC0334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:\Users\Пользователь\Desktop\площадка2015\фото 2015\DSC033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3" descr="C:\Users\Пользователь\Desktop\площадка2015\фото 2015\DSC0335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C:\Users\Пользователь\Desktop\площадка2015\фото 2015\DSC034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Пользователь\Desktop\площадка2015\фото 2015\DSC034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Пользователь\Desktop\площадка2015\фото 2015\DSC034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Пользователь\Desktop\площадка2015\фото 2015\DSC0347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C:\Users\Пользователь\Desktop\площадка2015\фото 2015\DSC0347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dirty="0"/>
              <a:t>Игра на местности «Тропой успеха» (поиски клада)</a:t>
            </a:r>
            <a:br>
              <a:rPr lang="ru-RU" dirty="0"/>
            </a:br>
            <a:endParaRPr lang="ru-RU" dirty="0"/>
          </a:p>
        </p:txBody>
      </p:sp>
      <p:pic>
        <p:nvPicPr>
          <p:cNvPr id="24578" name="Picture 2" descr="C:\Users\Пользователь\Desktop\площадка2015\фото 2015\DSC035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Users\Пользователь\Desktop\площадка2015\фото 2015\DSC035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dirty="0"/>
              <a:t>Операция «Сохранение добрых слов </a:t>
            </a:r>
            <a:r>
              <a:rPr lang="ru-RU" dirty="0" smtClean="0"/>
              <a:t>и народных традиций».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C:\Users\Пользователь\Desktop\площадка2015\фото 2015\DSC0358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esktop\площадка2015\фото 2015\DSC0358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Знакомство детей со старинными предметами быта</a:t>
            </a:r>
            <a:endParaRPr lang="ru-RU" dirty="0"/>
          </a:p>
        </p:txBody>
      </p:sp>
      <p:pic>
        <p:nvPicPr>
          <p:cNvPr id="4098" name="Picture 2" descr="C:\Users\Пользователь\Desktop\площадка2015\фото 2015\DSC036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площадка2015\фото 2015\DSC0363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Музей на свежем воздухе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Пользователь\Desktop\площадка2015\фото 2015\DSC0363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801096"/>
            <a:ext cx="4040188" cy="269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 descr="C:\Users\Пользователь\Desktop\площадка2015\фото 2015\DSC0363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2800566"/>
            <a:ext cx="4041775" cy="269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75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Спасибо сотрудникам музея за интересную экскурси</a:t>
            </a:r>
            <a:r>
              <a:rPr lang="ru-RU" dirty="0" smtClean="0"/>
              <a:t>ю </a:t>
            </a:r>
            <a:endParaRPr lang="ru-RU" dirty="0"/>
          </a:p>
        </p:txBody>
      </p:sp>
      <p:pic>
        <p:nvPicPr>
          <p:cNvPr id="6146" name="Picture 2" descr="C:\Users\Пользователь\Desktop\площадка2015\фото 2015\DSC036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Пользователь\Desktop\площадка2015\фото 2015\DSC036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87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Изучение культурных традиций русского народа-это интересно, познавательно, патриотично!!!</a:t>
            </a:r>
            <a:endParaRPr lang="ru-RU" dirty="0"/>
          </a:p>
        </p:txBody>
      </p:sp>
      <p:pic>
        <p:nvPicPr>
          <p:cNvPr id="7170" name="Picture 2" descr="C:\Users\Пользователь\Desktop\площадка2015\фото 2015\DSC036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64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Мастер-класс в краеведческом музее « Небесная ярмарка-слава Кунгура»</a:t>
            </a:r>
            <a:endParaRPr lang="ru-RU" dirty="0"/>
          </a:p>
        </p:txBody>
      </p:sp>
      <p:pic>
        <p:nvPicPr>
          <p:cNvPr id="2050" name="Picture 2" descr="C:\Users\Пользователь\Desktop\площадка2015\фото 2015\DSC0359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esktop\площадка2015\фото 2015\DSC036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Пользователь\Desktop\площадка2015\фото 2015\DSC036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ользователь\Desktop\площадка2015\фото 2015\DSC036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Пользователь\Desktop\площадка2015\фото 2015\DSC036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Пользователь\Desktop\площадка2015\фото 2015\DSC036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85" y="2514441"/>
            <a:ext cx="4035829" cy="269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18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Поделки из соленого теста дети подарили родным</a:t>
            </a:r>
            <a:endParaRPr lang="ru-RU" dirty="0"/>
          </a:p>
        </p:txBody>
      </p:sp>
      <p:pic>
        <p:nvPicPr>
          <p:cNvPr id="12290" name="Picture 2" descr="C:\Users\Пользователь\Desktop\площадка2015\фото 2015\DSC0367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Пользователь\Desktop\площадка2015\фото 2015\DSC036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85" y="2514441"/>
            <a:ext cx="4035829" cy="269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31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Детям очень понравились веселые эстафеты со старинными предметами</a:t>
            </a:r>
            <a:endParaRPr lang="ru-RU" dirty="0"/>
          </a:p>
        </p:txBody>
      </p:sp>
      <p:pic>
        <p:nvPicPr>
          <p:cNvPr id="10242" name="Picture 2" descr="C:\Users\Пользователь\Desktop\площадка2015\фото 2015\DSC036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Пользователь\Desktop\площадка2015\фото 2015\DSC036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07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Пользователь\Desktop\площадка2015\фото 2015\DSC0366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Пользователь\Desktop\площадка2015\фото 2015\DSC0366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49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dirty="0"/>
              <a:t>Психологический тренинг «Эмоциональное состояние»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2276872"/>
            <a:ext cx="4038600" cy="3849291"/>
          </a:xfrm>
        </p:spPr>
        <p:txBody>
          <a:bodyPr/>
          <a:lstStyle/>
          <a:p>
            <a:r>
              <a:rPr lang="ru-RU" dirty="0" smtClean="0"/>
              <a:t>Дети с удовольствием принимали участие в конкурсах инопланетных героев. Считали заработанные улыбки.</a:t>
            </a:r>
            <a:endParaRPr lang="ru-RU" dirty="0"/>
          </a:p>
        </p:txBody>
      </p:sp>
      <p:pic>
        <p:nvPicPr>
          <p:cNvPr id="14338" name="Picture 2" descr="C:\Users\Пользователь\Desktop\площадка2015\фото 2015\DSC0369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98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Психологический тренинг «Эмоциональное состояние»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</p:spPr>
        <p:txBody>
          <a:bodyPr/>
          <a:lstStyle/>
          <a:p>
            <a:r>
              <a:rPr lang="ru-RU" dirty="0" smtClean="0"/>
              <a:t>Работа в группах , сотрудничество формирует положительные эмоции . Дети с удовольствием выполняют  творческие задания вместе</a:t>
            </a:r>
            <a:endParaRPr lang="ru-RU" dirty="0"/>
          </a:p>
        </p:txBody>
      </p:sp>
      <p:pic>
        <p:nvPicPr>
          <p:cNvPr id="15362" name="Picture 2" descr="C:\Users\Пользователь\Desktop\площадка2015\фото 2015\DSC0373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53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Цветовой опросник «Букет настроения» – форма обратной связи, которая позволяет судить об эмоциональном состоянии детей ежедневно. </a:t>
            </a:r>
            <a:endParaRPr lang="ru-RU" dirty="0"/>
          </a:p>
        </p:txBody>
      </p:sp>
      <p:pic>
        <p:nvPicPr>
          <p:cNvPr id="16386" name="Picture 2" descr="C:\Users\Пользователь\Desktop\площадка2015\фото 2015\DSC0377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11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dirty="0"/>
              <a:t>Игровая программа «Кто хочет стать грамотеем?»</a:t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2348880"/>
            <a:ext cx="4038600" cy="3777283"/>
          </a:xfrm>
        </p:spPr>
        <p:txBody>
          <a:bodyPr/>
          <a:lstStyle/>
          <a:p>
            <a:r>
              <a:rPr lang="ru-RU" dirty="0" smtClean="0"/>
              <a:t>Для подготовки к участию в игре дети должны были самостоятельно познакомиться с информацией на тематическом стенде.</a:t>
            </a:r>
            <a:endParaRPr lang="ru-RU" dirty="0"/>
          </a:p>
        </p:txBody>
      </p:sp>
      <p:pic>
        <p:nvPicPr>
          <p:cNvPr id="17410" name="Picture 2" descr="C:\Users\Пользователь\Desktop\площадка2015\фото 2015\DSC0377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3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Стенд « Мое безопасное лето»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Беседа о правилах поведения в общественных местах «Я считаю, что мои действия</a:t>
            </a:r>
            <a:r>
              <a:rPr lang="ru-RU" dirty="0" smtClean="0"/>
              <a:t>...».</a:t>
            </a:r>
          </a:p>
          <a:p>
            <a:r>
              <a:rPr lang="ru-RU" dirty="0" smtClean="0"/>
              <a:t>В ходе работы лагеря с дневным пребыванием большое внимание уделялось профилактике детского травматизма и любых несчастных случаев</a:t>
            </a:r>
            <a:endParaRPr lang="ru-RU" dirty="0"/>
          </a:p>
          <a:p>
            <a:endParaRPr lang="ru-RU" dirty="0"/>
          </a:p>
        </p:txBody>
      </p:sp>
      <p:pic>
        <p:nvPicPr>
          <p:cNvPr id="18434" name="Picture 2" descr="C:\Users\Пользователь\Desktop\площадка2015\фото 2015\DSC0377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702" y="1403873"/>
            <a:ext cx="3020144" cy="201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Пользователь\Desktop\завуч\площадка2014\фото\DSC022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081" y="3933056"/>
            <a:ext cx="3094071" cy="206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63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" y="-1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Дети проявили свои творческие способности, с удовольствием поиграли со скоморохом и  шаманом.. Познакомились с народными музыкальными инструментами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Конкурс «Наша частушка».</a:t>
            </a:r>
            <a:br>
              <a:rPr lang="ru-RU" dirty="0"/>
            </a:br>
            <a:endParaRPr lang="ru-RU" dirty="0"/>
          </a:p>
        </p:txBody>
      </p:sp>
      <p:pic>
        <p:nvPicPr>
          <p:cNvPr id="8" name="Picture 2" descr="C:\Users\Пользователь\Desktop\завуч\площадка2014\фото\100620141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90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ru-RU" dirty="0"/>
              <a:t>« Доска почета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dirty="0" smtClean="0"/>
              <a:t>Номинация « В мире музыки и танца»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2636912"/>
            <a:ext cx="4038600" cy="3489251"/>
          </a:xfrm>
        </p:spPr>
        <p:txBody>
          <a:bodyPr/>
          <a:lstStyle/>
          <a:p>
            <a:pPr lvl="0"/>
            <a:r>
              <a:rPr lang="ru-RU" dirty="0"/>
              <a:t>Награждено грамотами 43 активиста лагеря. Все участники лагерной смены награждены небольшими сувенирами. </a:t>
            </a:r>
          </a:p>
          <a:p>
            <a:endParaRPr lang="ru-RU" dirty="0"/>
          </a:p>
        </p:txBody>
      </p:sp>
      <p:pic>
        <p:nvPicPr>
          <p:cNvPr id="7" name="Picture 2" descr="C:\Users\Пользователь\Desktop\завуч\площадка2014\фото\DSC0227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289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25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, друзья!</a:t>
            </a:r>
            <a:endParaRPr lang="ru-RU" dirty="0"/>
          </a:p>
        </p:txBody>
      </p:sp>
      <p:pic>
        <p:nvPicPr>
          <p:cNvPr id="1027" name="Picture 3" descr="C:\Users\Пользователь\Desktop\площадка2015\фото 2015\Новая папка\20150910_1514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40794"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esktop\площадка2015\фото 2015\Новая папка\20150910_15171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80250"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46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, друзья!</a:t>
            </a:r>
            <a:endParaRPr lang="ru-RU" dirty="0"/>
          </a:p>
        </p:txBody>
      </p:sp>
      <p:pic>
        <p:nvPicPr>
          <p:cNvPr id="4098" name="Picture 2" descr="C:\Users\Пользователь\Desktop\площадка2015\фото 2015\Новая папка\20150910_1515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площадка2015\фото 2015\Новая папка\20150910_1515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6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, друзья!</a:t>
            </a:r>
            <a:endParaRPr lang="ru-RU" dirty="0"/>
          </a:p>
        </p:txBody>
      </p:sp>
      <p:pic>
        <p:nvPicPr>
          <p:cNvPr id="5122" name="Picture 2" descr="C:\Users\Пользователь\Desktop\площадка2015\фото 2015\Новая папка\20150910_1515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ользователь\Desktop\площадка2015\фото 2015\Новая папка\20150910_1515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6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, друзья!</a:t>
            </a:r>
            <a:endParaRPr lang="ru-RU" dirty="0"/>
          </a:p>
        </p:txBody>
      </p:sp>
      <p:pic>
        <p:nvPicPr>
          <p:cNvPr id="6146" name="Picture 2" descr="C:\Users\Пользователь\Desktop\площадка2015\фото 2015\Новая папка\20150910_1515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Пользователь\Desktop\площадка2015\фото 2015\Новая папка\20150910_1515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6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, друзья!</a:t>
            </a:r>
            <a:endParaRPr lang="ru-RU" dirty="0"/>
          </a:p>
        </p:txBody>
      </p:sp>
      <p:pic>
        <p:nvPicPr>
          <p:cNvPr id="7171" name="Picture 3" descr="C:\Users\Пользователь\Desktop\площадка2015\фото 2015\Новая папка\20150910_1515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Пользователь\Desktop\площадка2015\фото 2015\Новая папка\20150910_1516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6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, друзья!</a:t>
            </a:r>
            <a:endParaRPr lang="ru-RU" dirty="0"/>
          </a:p>
        </p:txBody>
      </p:sp>
      <p:pic>
        <p:nvPicPr>
          <p:cNvPr id="8194" name="Picture 2" descr="C:\Users\Пользователь\Desktop\площадка2015\фото 2015\Новая папка\20150910_15161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Пользователь\Desktop\площадка2015\фото 2015\Новая папка\20150910_1517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6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423</Words>
  <Application>Microsoft Office PowerPoint</Application>
  <PresentationFormat>Экран (4:3)</PresentationFormat>
  <Paragraphs>51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Тема Office</vt:lpstr>
      <vt:lpstr>Презентация PowerPoint</vt:lpstr>
      <vt:lpstr>Презентация PowerPoint</vt:lpstr>
      <vt:lpstr>Презентация PowerPoint</vt:lpstr>
      <vt:lpstr>Общий сбор</vt:lpstr>
      <vt:lpstr>Творческий конкурс среди отрядов  рисунков, плакатов по ПДД</vt:lpstr>
      <vt:lpstr>Презентация PowerPoint</vt:lpstr>
      <vt:lpstr>Конкурс поделок « Чудеса в решете»</vt:lpstr>
      <vt:lpstr>Презентация PowerPoint</vt:lpstr>
      <vt:lpstr>Презентация PowerPoint</vt:lpstr>
      <vt:lpstr>Мисс отряда  Номинация « Модницы»</vt:lpstr>
      <vt:lpstr>Презентация PowerPoint</vt:lpstr>
      <vt:lpstr>Игровая программа в ДК « Мечта» 10 июня День зарядки</vt:lpstr>
      <vt:lpstr>ДК « Мечта»  11июня-мастер-класс  ко Дню России</vt:lpstr>
      <vt:lpstr>Презентация PowerPoint</vt:lpstr>
      <vt:lpstr>МАУК « ДКМ» Игровая программа  « Ларец Кощея»</vt:lpstr>
      <vt:lpstr>Презентация PowerPoint</vt:lpstr>
      <vt:lpstr>Презентация PowerPoint</vt:lpstr>
      <vt:lpstr>Презентация PowerPoint</vt:lpstr>
      <vt:lpstr>Ролевая игра «Радость добрых отношений</vt:lpstr>
      <vt:lpstr>Спортивные соревнования «Большие гонки»</vt:lpstr>
      <vt:lpstr>Презентация PowerPoint</vt:lpstr>
      <vt:lpstr>Презентация « Мой любимый книжный герой» </vt:lpstr>
      <vt:lpstr>День Нептуна</vt:lpstr>
      <vt:lpstr>Презентация PowerPoint</vt:lpstr>
      <vt:lpstr>Презентация PowerPoint</vt:lpstr>
      <vt:lpstr>Презентация PowerPoint</vt:lpstr>
      <vt:lpstr>Игра на местности «Тропой успеха» (поиски клада) </vt:lpstr>
      <vt:lpstr>Операция «Сохранение добрых слов и народных традиций». </vt:lpstr>
      <vt:lpstr>Знакомство детей со старинными предметами быта</vt:lpstr>
      <vt:lpstr>Музей на свежем воздухе</vt:lpstr>
      <vt:lpstr>Спасибо сотрудникам музея за интересную экскурсию </vt:lpstr>
      <vt:lpstr>Презентация PowerPoint</vt:lpstr>
      <vt:lpstr>Мастер-класс в краеведческом музее « Небесная ярмарка-слава Кунгура»</vt:lpstr>
      <vt:lpstr>Презентация PowerPoint</vt:lpstr>
      <vt:lpstr>Презентация PowerPoint</vt:lpstr>
      <vt:lpstr>Поделки из соленого теста дети подарили родным</vt:lpstr>
      <vt:lpstr>Детям очень понравились веселые эстафеты со старинными предметами</vt:lpstr>
      <vt:lpstr>Презентация PowerPoint</vt:lpstr>
      <vt:lpstr>Психологический тренинг «Эмоциональное состояние»</vt:lpstr>
      <vt:lpstr>Психологический тренинг «Эмоциональное состояние»</vt:lpstr>
      <vt:lpstr>Презентация PowerPoint</vt:lpstr>
      <vt:lpstr>Игровая программа «Кто хочет стать грамотеем?» </vt:lpstr>
      <vt:lpstr>Стенд « Мое безопасное лето»</vt:lpstr>
      <vt:lpstr>Конкурс «Наша частушка». </vt:lpstr>
      <vt:lpstr>« Доска почета» Номинация « В мире музыки и танца» </vt:lpstr>
      <vt:lpstr>Спасибо , друзья!</vt:lpstr>
      <vt:lpstr>Спасибо , друзья!</vt:lpstr>
      <vt:lpstr>Спасибо , друзья!</vt:lpstr>
      <vt:lpstr>Спасибо , друзья!</vt:lpstr>
      <vt:lpstr>Спасибо , друзья!</vt:lpstr>
      <vt:lpstr>Спасибо , друзья!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19</cp:revision>
  <dcterms:created xsi:type="dcterms:W3CDTF">2015-06-26T07:15:59Z</dcterms:created>
  <dcterms:modified xsi:type="dcterms:W3CDTF">2015-09-10T10:46:59Z</dcterms:modified>
</cp:coreProperties>
</file>