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87" r:id="rId7"/>
    <p:sldId id="288" r:id="rId8"/>
    <p:sldId id="289" r:id="rId9"/>
    <p:sldId id="262" r:id="rId10"/>
    <p:sldId id="266" r:id="rId11"/>
    <p:sldId id="290" r:id="rId12"/>
    <p:sldId id="267" r:id="rId13"/>
    <p:sldId id="268" r:id="rId14"/>
    <p:sldId id="281" r:id="rId15"/>
    <p:sldId id="283" r:id="rId16"/>
    <p:sldId id="272" r:id="rId17"/>
    <p:sldId id="273" r:id="rId18"/>
    <p:sldId id="274" r:id="rId19"/>
    <p:sldId id="275" r:id="rId20"/>
    <p:sldId id="291" r:id="rId21"/>
    <p:sldId id="276" r:id="rId22"/>
    <p:sldId id="292" r:id="rId23"/>
    <p:sldId id="279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8" autoAdjust="0"/>
  </p:normalViewPr>
  <p:slideViewPr>
    <p:cSldViewPr>
      <p:cViewPr varScale="1">
        <p:scale>
          <a:sx n="97" d="100"/>
          <a:sy n="97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4F921-1F02-44F2-8B8C-7DDB1E3703C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02F5B-06CB-4204-ABD0-3800AB0003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02F5B-06CB-4204-ABD0-3800AB0003D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B621B-68AE-40BC-A3C5-4A222091CA8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42BC3-5CA9-4FA9-A487-9507D92CB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55;&#1088;&#1077;&#1079;&#1077;&#1085;&#1090;&#1072;&#1094;&#1080;&#1103;%20&#1083;&#1072;&#1075;&#1077;&#1088;&#1103;%20&#1059;&#1083;&#1099;&#1073;&#1082;&#1072;%202015%20&#1075;\detskie_pesni_-_ot_ulybki_(zaycev.net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2.jpe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http://uld15.odnoklassniki.ru/getImage?photoId=385489897958&amp;photoType=0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jpeg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8;&#1077;&#1079;&#1077;&#1085;&#1090;&#1072;&#1094;&#1080;&#1103;%20&#1083;&#1072;&#1075;&#1077;&#1088;&#1103;%20&#1059;&#1083;&#1099;&#1073;&#1082;&#1072;%202015%20&#1075;\elena_neklyudova_-_ty_da_ya_da_my_s_toboy_(zaycev.net).mp3" TargetMode="Externa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http://obovsemnemnogo.ucoz.ru/23/flag.jp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Relationship Id="rId9" Type="http://schemas.openxmlformats.org/officeDocument/2006/relationships/image" Target="../media/image1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5" descr="4ba8fb97ad1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7" name="Picture 3" descr="C:\Users\Игорь\Desktop\фото лагерь 2015\4 июня\DSCN67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196752"/>
            <a:ext cx="6264696" cy="469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331640" y="1340768"/>
            <a:ext cx="6192688" cy="181588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50800"/>
                <a:solidFill>
                  <a:srgbClr val="FF0000"/>
                </a:solidFill>
              </a:rPr>
              <a:t>Лагерь дневного пребывания</a:t>
            </a:r>
          </a:p>
          <a:p>
            <a:pPr algn="ctr"/>
            <a:r>
              <a:rPr lang="ru-RU" sz="2800" b="1" dirty="0" smtClean="0">
                <a:ln w="50800"/>
                <a:solidFill>
                  <a:srgbClr val="FF0000"/>
                </a:solidFill>
              </a:rPr>
              <a:t>МБОУ Пичаевской СОШ </a:t>
            </a:r>
          </a:p>
          <a:p>
            <a:pPr algn="ctr"/>
            <a:r>
              <a:rPr lang="ru-RU" sz="2800" b="1" dirty="0" smtClean="0">
                <a:ln w="50800"/>
                <a:solidFill>
                  <a:srgbClr val="FF0000"/>
                </a:solidFill>
              </a:rPr>
              <a:t>им. В. П. Беляева</a:t>
            </a:r>
          </a:p>
          <a:p>
            <a:pPr algn="ctr"/>
            <a:r>
              <a:rPr lang="ru-RU" sz="2800" b="1" dirty="0" smtClean="0">
                <a:ln w="50800"/>
                <a:solidFill>
                  <a:srgbClr val="FF0000"/>
                </a:solidFill>
              </a:rPr>
              <a:t>«Улыбка»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1" name="detskie_pesni_-_ot_ulybki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горь\Desktop\фото лагерь 2015\1332416813_fv8oq7ghjcsxunq.jpeg"/>
          <p:cNvPicPr>
            <a:picLocks noChangeAspect="1" noChangeArrowheads="1"/>
          </p:cNvPicPr>
          <p:nvPr/>
        </p:nvPicPr>
        <p:blipFill>
          <a:blip r:embed="rId3" cstate="print"/>
          <a:srcRect b="64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8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>
            <a:off x="6084168" y="3356992"/>
            <a:ext cx="2562832" cy="1944217"/>
          </a:xfrm>
          <a:prstGeom prst="rect">
            <a:avLst/>
          </a:prstGeom>
          <a:noFill/>
        </p:spPr>
      </p:pic>
      <p:pic>
        <p:nvPicPr>
          <p:cNvPr id="6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>
            <a:off x="323528" y="3284984"/>
            <a:ext cx="2232248" cy="1944216"/>
          </a:xfrm>
          <a:prstGeom prst="rect">
            <a:avLst/>
          </a:prstGeom>
          <a:noFill/>
        </p:spPr>
      </p:pic>
      <p:pic>
        <p:nvPicPr>
          <p:cNvPr id="7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>
            <a:off x="6012160" y="548680"/>
            <a:ext cx="2520280" cy="1911937"/>
          </a:xfrm>
          <a:prstGeom prst="rect">
            <a:avLst/>
          </a:prstGeom>
          <a:noFill/>
        </p:spPr>
      </p:pic>
      <p:pic>
        <p:nvPicPr>
          <p:cNvPr id="8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>
            <a:off x="755576" y="692696"/>
            <a:ext cx="2448272" cy="1857310"/>
          </a:xfrm>
          <a:prstGeom prst="rect">
            <a:avLst/>
          </a:prstGeom>
          <a:noFill/>
        </p:spPr>
      </p:pic>
      <p:pic>
        <p:nvPicPr>
          <p:cNvPr id="9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>
            <a:off x="3059832" y="4365104"/>
            <a:ext cx="2664296" cy="2021190"/>
          </a:xfrm>
          <a:prstGeom prst="rect">
            <a:avLst/>
          </a:prstGeom>
          <a:noFill/>
        </p:spPr>
      </p:pic>
      <p:pic>
        <p:nvPicPr>
          <p:cNvPr id="11" name="Picture 2" descr="http://shop.delki.ru/static/images/productimage-picture-trafaret-dlya-obrezaniya-fotografij-figurnye-ramki-1136_jpg_1000x1200_watermark_q90.jpg"/>
          <p:cNvPicPr>
            <a:picLocks noChangeAspect="1" noChangeArrowheads="1"/>
          </p:cNvPicPr>
          <p:nvPr/>
        </p:nvPicPr>
        <p:blipFill>
          <a:blip r:embed="rId4" cstate="print"/>
          <a:srcRect l="46619" t="71399" r="16841" b="5501"/>
          <a:stretch>
            <a:fillRect/>
          </a:stretch>
        </p:blipFill>
        <p:spPr bwMode="auto">
          <a:xfrm rot="5400000">
            <a:off x="3218576" y="1542064"/>
            <a:ext cx="2562831" cy="2304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907704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59832" y="3717032"/>
            <a:ext cx="27975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Начальник  лагеря 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F497A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Каширина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5F497A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Татьяна Викторовна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D:\лагерь\19 июня\DSCN4183.JPG"/>
          <p:cNvPicPr>
            <a:picLocks noChangeAspect="1" noChangeArrowheads="1"/>
          </p:cNvPicPr>
          <p:nvPr/>
        </p:nvPicPr>
        <p:blipFill>
          <a:blip r:embed="rId5" cstate="print"/>
          <a:srcRect l="29344" t="10101" r="33209" b="38248"/>
          <a:stretch>
            <a:fillRect/>
          </a:stretch>
        </p:blipFill>
        <p:spPr bwMode="auto">
          <a:xfrm>
            <a:off x="3419872" y="1556792"/>
            <a:ext cx="208823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 descr="http://uld9.mycdn.me/getImage?photoId=549180754579&amp;photoType=3"/>
          <p:cNvPicPr>
            <a:picLocks noChangeAspect="1" noChangeArrowheads="1"/>
          </p:cNvPicPr>
          <p:nvPr/>
        </p:nvPicPr>
        <p:blipFill>
          <a:blip r:embed="rId6" cstate="print"/>
          <a:srcRect l="25884" t="16394" r="18033" b="53340"/>
          <a:stretch>
            <a:fillRect/>
          </a:stretch>
        </p:blipFill>
        <p:spPr bwMode="auto">
          <a:xfrm>
            <a:off x="6300192" y="620688"/>
            <a:ext cx="2016224" cy="1861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6" descr="DSCN1434"/>
          <p:cNvPicPr>
            <a:picLocks noChangeAspect="1" noChangeArrowheads="1"/>
          </p:cNvPicPr>
          <p:nvPr/>
        </p:nvPicPr>
        <p:blipFill>
          <a:blip r:embed="rId7" cstate="print"/>
          <a:srcRect l="38522" t="20601" r="37170" b="52159"/>
          <a:stretch>
            <a:fillRect/>
          </a:stretch>
        </p:blipFill>
        <p:spPr bwMode="auto">
          <a:xfrm>
            <a:off x="899592" y="764704"/>
            <a:ext cx="214464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5" descr="http://uld15.odnoklassniki.ru/getImage?photoId=385489897958&amp;photoType=0"/>
          <p:cNvPicPr>
            <a:picLocks noChangeAspect="1" noChangeArrowheads="1"/>
          </p:cNvPicPr>
          <p:nvPr/>
        </p:nvPicPr>
        <p:blipFill>
          <a:blip r:embed="rId8" r:link="rId9" cstate="print"/>
          <a:srcRect l="6112" t="8272" r="37350" b="57702"/>
          <a:stretch>
            <a:fillRect/>
          </a:stretch>
        </p:blipFill>
        <p:spPr bwMode="auto">
          <a:xfrm>
            <a:off x="6300192" y="3501008"/>
            <a:ext cx="2132927" cy="1671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3" descr="SAM_0346"/>
          <p:cNvPicPr>
            <a:picLocks noChangeAspect="1" noChangeArrowheads="1"/>
          </p:cNvPicPr>
          <p:nvPr/>
        </p:nvPicPr>
        <p:blipFill>
          <a:blip r:embed="rId10" cstate="print"/>
          <a:srcRect l="31245" t="17235" r="29827" b="65511"/>
          <a:stretch>
            <a:fillRect/>
          </a:stretch>
        </p:blipFill>
        <p:spPr bwMode="auto">
          <a:xfrm>
            <a:off x="3275856" y="4509120"/>
            <a:ext cx="2304256" cy="1815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084168" y="2204864"/>
            <a:ext cx="2326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Медсестра  лагеря: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F497A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Исакова Лариса Валерьевна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2276872"/>
            <a:ext cx="3175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Инструктор по физической </a:t>
            </a:r>
            <a:r>
              <a:rPr lang="ru-RU" sz="16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культуре: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1600" b="1" dirty="0" smtClean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отиков Сергей Николаевич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5536" y="4941168"/>
            <a:ext cx="21259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Воспитатель: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Сушкова Елена Ивановна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6" name="Picture 10" descr="http://itd3.mycdn.me/getImage?photoId=529504330470&amp;photoType=13"/>
          <p:cNvPicPr>
            <a:picLocks noChangeAspect="1" noChangeArrowheads="1"/>
          </p:cNvPicPr>
          <p:nvPr/>
        </p:nvPicPr>
        <p:blipFill>
          <a:blip r:embed="rId11" cstate="print"/>
          <a:srcRect b="25297"/>
          <a:stretch>
            <a:fillRect/>
          </a:stretch>
        </p:blipFill>
        <p:spPr bwMode="auto">
          <a:xfrm>
            <a:off x="539552" y="3356992"/>
            <a:ext cx="180020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Прямоугольник 26"/>
          <p:cNvSpPr/>
          <p:nvPr/>
        </p:nvSpPr>
        <p:spPr>
          <a:xfrm>
            <a:off x="5868144" y="5013176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Воспитатель: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Котикова Тамара Александровна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55776" y="6093296"/>
            <a:ext cx="3635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Воспитатель: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Федулова Светлана Юрьевна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Игорь\Desktop\фото лагерь 2015\0_25340_66f10ea0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116632"/>
            <a:ext cx="6264696" cy="101566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square" lIns="91440" tIns="45720" rIns="91440" bIns="45720">
            <a:prstTxWarp prst="textFadeRight">
              <a:avLst/>
            </a:prstTxWarp>
            <a:spAutoFit/>
            <a:sp3d extrusionH="57150">
              <a:bevelT w="38100" h="38100" prst="slope"/>
            </a:sp3d>
          </a:bodyPr>
          <a:lstStyle/>
          <a:p>
            <a:pPr algn="ctr"/>
            <a:r>
              <a:rPr lang="ru-RU" sz="6000" b="1" cap="none" spc="0" dirty="0" smtClean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День</a:t>
            </a:r>
            <a:r>
              <a:rPr lang="ru-RU" sz="6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6000" b="1" cap="none" spc="0" dirty="0" smtClean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открытия</a:t>
            </a:r>
            <a:endParaRPr lang="ru-RU" sz="6000" b="1" cap="none" spc="0" dirty="0">
              <a:ln w="24500" cmpd="dbl">
                <a:solidFill>
                  <a:srgbClr val="FF0000"/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19675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cs typeface="Times New Roman" pitchFamily="18" charset="0"/>
              </a:rPr>
              <a:t>Настал первый день лета и мы отправились на праздник ко </a:t>
            </a:r>
            <a:r>
              <a:rPr lang="ru-RU" sz="1600" b="1" dirty="0" smtClean="0">
                <a:solidFill>
                  <a:srgbClr val="FF0000"/>
                </a:solidFill>
                <a:cs typeface="Times New Roman" pitchFamily="18" charset="0"/>
              </a:rPr>
              <a:t>Дню Защиты детей.</a:t>
            </a:r>
          </a:p>
          <a:p>
            <a:pPr algn="ctr" eaLnBrk="0" hangingPunct="0"/>
            <a:r>
              <a:rPr lang="ru-RU" sz="1600" b="1" dirty="0" smtClean="0">
                <a:solidFill>
                  <a:srgbClr val="7030A0"/>
                </a:solidFill>
                <a:cs typeface="Times New Roman" pitchFamily="18" charset="0"/>
              </a:rPr>
              <a:t>На школьном автобусе мы прибыли в                       г. Жердевку, где было удивительное представление, после которого мы прогулялись по площади и посетили батуты.</a:t>
            </a:r>
            <a:endParaRPr lang="ru-RU" sz="1600" b="1" dirty="0" smtClean="0">
              <a:solidFill>
                <a:srgbClr val="7030A0"/>
              </a:solidFill>
            </a:endParaRPr>
          </a:p>
          <a:p>
            <a:pPr algn="ctr" eaLnBrk="0" hangingPunct="0"/>
            <a:r>
              <a:rPr lang="ru-RU" sz="1600" b="1" dirty="0" smtClean="0">
                <a:solidFill>
                  <a:srgbClr val="7030A0"/>
                </a:solidFill>
                <a:cs typeface="Times New Roman" pitchFamily="18" charset="0"/>
              </a:rPr>
              <a:t>А потом мы получили мороженое и счастливые вернулись домой, где была торжественная линейка открытия лагеря «Улыбка»,  конкурс рисунков на асфальте «Мир – детям!».</a:t>
            </a:r>
            <a:endParaRPr lang="ru-RU" sz="1600" b="1" dirty="0">
              <a:solidFill>
                <a:srgbClr val="7030A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89040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16632"/>
            <a:ext cx="2352261" cy="1764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 r="41219"/>
          <a:stretch>
            <a:fillRect/>
          </a:stretch>
        </p:blipFill>
        <p:spPr bwMode="auto">
          <a:xfrm>
            <a:off x="755576" y="980728"/>
            <a:ext cx="1342860" cy="171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Игорь\Desktop\фото лагерь 2015\1-2 июня\IMG_34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293096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C:\Users\Игорь\Desktop\фото лагерь 2015\1-2 июня\IMG_34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7723" y="2204864"/>
            <a:ext cx="249627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C:\Users\Игорь\Desktop\фото лагерь 2015\1-2 июня\IMG_3425.JPG"/>
          <p:cNvPicPr>
            <a:picLocks noChangeAspect="1" noChangeArrowheads="1"/>
          </p:cNvPicPr>
          <p:nvPr/>
        </p:nvPicPr>
        <p:blipFill>
          <a:blip r:embed="rId8" cstate="print"/>
          <a:srcRect l="15449" t="25194" r="3932"/>
          <a:stretch>
            <a:fillRect/>
          </a:stretch>
        </p:blipFill>
        <p:spPr bwMode="auto">
          <a:xfrm>
            <a:off x="0" y="2636912"/>
            <a:ext cx="2413856" cy="1679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C:\Users\Игорь\Desktop\фото лагерь 2015\4 июня\DSCN68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4437112"/>
            <a:ext cx="3227851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горь\Desktop\фото лагерь 2015\992739-6977dfee53eaceb6.png"/>
          <p:cNvPicPr>
            <a:picLocks noChangeAspect="1" noChangeArrowheads="1"/>
          </p:cNvPicPr>
          <p:nvPr/>
        </p:nvPicPr>
        <p:blipFill>
          <a:blip r:embed="rId2" cstate="print"/>
          <a:srcRect l="1963" r="35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504" y="116632"/>
            <a:ext cx="6156176" cy="1015663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kern="1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День</a:t>
            </a:r>
            <a:r>
              <a:rPr lang="ru-RU" sz="6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000" b="1" kern="1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знакомства</a:t>
            </a:r>
            <a:endParaRPr lang="ru-RU" sz="60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1196752"/>
            <a:ext cx="46085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Вся лагерная смена была поделена на 3 отряда. Каждый отряд  выбрал себе название, командира, девиз и оформили отрядные газеты. В этот же день был проведён огонёк «Давайте познакомимся».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" name="Picture 2" descr="C:\Users\Игорь\Desktop\фото лагерь 2015\4 июня\DSCN67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2711624" cy="203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Игорь\Desktop\фото лагерь 2015\5-9 июня\DSCN7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11835"/>
            <a:ext cx="3528407" cy="2646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Игорь\Desktop\фото лагерь 2015\5-9 июня\DSCN7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636912"/>
            <a:ext cx="2736304" cy="2052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Игорь\Desktop\фото лагерь 2015\5-9 июня\DSCN70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2636912"/>
            <a:ext cx="3438179" cy="257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Игорь\Desktop\фото лагерь 2015\1-2 июня\IMG_34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8139" y="4746104"/>
            <a:ext cx="2815861" cy="2111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горь\Desktop\фото лагерь 2015\992759-df68d5a7a0c0c4b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116632"/>
            <a:ext cx="7941010" cy="923330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</a:bodyPr>
          <a:lstStyle/>
          <a:p>
            <a:pPr algn="ctr"/>
            <a:r>
              <a:rPr lang="ru-RU" sz="5400" kern="10" dirty="0" smtClean="0">
                <a:ln w="9525">
                  <a:solidFill>
                    <a:schemeClr val="accent2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День Спорта и здоровья</a:t>
            </a:r>
            <a:endParaRPr lang="ru-RU" sz="5400" kern="10" dirty="0">
              <a:ln w="9525">
                <a:solidFill>
                  <a:schemeClr val="accent2">
                    <a:lumMod val="75000"/>
                  </a:schemeClr>
                </a:solidFill>
                <a:round/>
                <a:headEnd/>
                <a:tailEnd/>
              </a:ln>
              <a:solidFill>
                <a:srgbClr val="FFCC00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683568" y="908720"/>
            <a:ext cx="7632848" cy="2520280"/>
          </a:xfrm>
          <a:prstGeom prst="horizontalScroll">
            <a:avLst>
              <a:gd name="adj" fmla="val 12500"/>
            </a:avLst>
          </a:prstGeom>
          <a:solidFill>
            <a:srgbClr val="DBE5F1"/>
          </a:solidFill>
          <a:ln w="9525">
            <a:solidFill>
              <a:srgbClr val="3F315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  <a:ea typeface="Calibri" pitchFamily="34" charset="0"/>
                <a:cs typeface="Times New Roman" pitchFamily="18" charset="0"/>
              </a:rPr>
              <a:t>Котикова Т.А. провела  беседу  о вредных привычках.</a:t>
            </a:r>
          </a:p>
          <a:p>
            <a:pPr algn="ctr"/>
            <a:r>
              <a:rPr lang="ru-RU" sz="1600" b="1" dirty="0" smtClean="0">
                <a:solidFill>
                  <a:srgbClr val="0033CC"/>
                </a:solidFill>
                <a:ea typeface="Calibri" pitchFamily="34" charset="0"/>
                <a:cs typeface="Times New Roman" pitchFamily="18" charset="0"/>
              </a:rPr>
              <a:t>Все ребята согласились, что вредные привычки опасны для здоровья. А спустя некоторое время дети поучаствовали в мероприятии «Всем на старт»,  которое подготовил и провёл Котиков С.Н.  Две состязавшиеся команды с большим азартом участвовали в различных  эстафетах. В конечном итоге все участники получили сладкие призы, чему были очень рады.</a:t>
            </a:r>
            <a:r>
              <a:rPr lang="ru-RU" sz="16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33CC"/>
                </a:solidFill>
                <a:ea typeface="Calibri" pitchFamily="34" charset="0"/>
                <a:cs typeface="Times New Roman" pitchFamily="18" charset="0"/>
              </a:rPr>
              <a:t>После обеда ребята участвовали в викторине «Знаете ли вы?»</a:t>
            </a:r>
            <a:endParaRPr lang="ru-RU" sz="16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4" name="Picture 2" descr="C:\Users\Игорь\Desktop\фото лагерь 2015\5-9 июня\DSCN6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2664296" cy="1998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Игорь\Desktop\фото лагерь 2015\5-9 июня\DSCN68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293096"/>
            <a:ext cx="2568433" cy="1926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Игорь\Desktop\фото лагерь 2015\5-9 июня\DSCN68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140968"/>
            <a:ext cx="2478021" cy="1858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Игорь\Desktop\фото лагерь 2015\5-9 июня\DSCN68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9" y="4401115"/>
            <a:ext cx="2544410" cy="1908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Игорь\Desktop\фото лагерь 2015\730229-d58372e45b6519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23728" y="0"/>
            <a:ext cx="4902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День экскурсий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1916832"/>
            <a:ext cx="3024336" cy="430482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В этот день мы посетили школьный музей, где узнали много о прошлом нашей малой Родины, познакомились с участниками героями Вов и конечно же прослушали песни на патефоне. После обеда совершили экскурсию в берёзовую рощу «Удивительное в природе». Это был познавательный и развлекательный день лагерной жизни.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2" descr="C:\Users\Игорь\Desktop\фото лагерь 2015\5-9 июня\DSCN6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31859">
            <a:off x="307250" y="1590556"/>
            <a:ext cx="2760281" cy="20701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 descr="C:\Users\Игорь\Desktop\фото лагерь 2015\5-9 июня\DSCN7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7562">
            <a:off x="6307517" y="1460721"/>
            <a:ext cx="2692908" cy="19932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Users\Игорь\Desktop\фото лагерь 2015\5-9 июня\DSCN68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077072"/>
            <a:ext cx="2880320" cy="2160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Игорь\Desktop\фото лагерь 2015\5-9 июня\DSCN69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149080"/>
            <a:ext cx="2766068" cy="20744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горь\Desktop\фото лагерь 2015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116632"/>
            <a:ext cx="634180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ушкинский день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980728"/>
            <a:ext cx="2771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В этот день мы вспомнили о жизни и творчестве замечательного поэта и писателя А. С. Пушкина на мероприятии «Я памятник воздвиг себе нерукотворный…», которое провела С. Ю. Федулова, а после была проведена викторина по сказкам А. С. Пушкина. После обеда посмотрели  сказку о царе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Салтане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://m.io.ua/img_aa/medium/1667/72/16677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1691680" cy="1962349"/>
          </a:xfrm>
          <a:prstGeom prst="rect">
            <a:avLst/>
          </a:prstGeom>
          <a:noFill/>
        </p:spPr>
      </p:pic>
      <p:pic>
        <p:nvPicPr>
          <p:cNvPr id="5122" name="Picture 2" descr="C:\Users\Игорь\Desktop\фото лагерь 2015\5-9 июня\DSCN69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980728"/>
            <a:ext cx="3096344" cy="2322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C:\Users\Игорь\Desktop\фото лагерь 2015\5-9 июня\DSCN69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16" y="2636912"/>
            <a:ext cx="3360552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5" name="Picture 5" descr="C:\Users\Игорь\Desktop\фото лагерь 2015\5-9 июня\DSCN69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4221088"/>
            <a:ext cx="3228023" cy="2420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горь\Desktop\фото лагерь 2015\63560272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0"/>
            <a:ext cx="7632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B0F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День </a:t>
            </a:r>
            <a:r>
              <a:rPr lang="ru-RU" sz="5400" b="1" spc="50" dirty="0" smtClean="0">
                <a:ln w="11430">
                  <a:solidFill>
                    <a:srgbClr val="00B0F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окружающей среды</a:t>
            </a:r>
            <a:endParaRPr lang="ru-RU" sz="5400" b="1" cap="none" spc="50" dirty="0">
              <a:ln w="11430">
                <a:solidFill>
                  <a:srgbClr val="00B0F0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267744" y="2996952"/>
            <a:ext cx="4680520" cy="2754809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Этот день был целиком  посвящён   природе, который начался  с экологического десанта «Сберечь то, что есть», который провела </a:t>
            </a:r>
            <a:r>
              <a:rPr lang="ru-RU" sz="1600" b="1" dirty="0" err="1" smtClean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Котикова</a:t>
            </a:r>
            <a:r>
              <a:rPr lang="ru-RU" sz="1600" b="1" dirty="0" smtClean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Т. А. , затем рисовали плакат «Берегите природу». Завершился день игрой «Муравейник», где участники двух </a:t>
            </a:r>
            <a:r>
              <a:rPr lang="ru-RU" sz="1600" b="1" smtClean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команд состязались </a:t>
            </a:r>
            <a:r>
              <a:rPr lang="ru-RU" sz="1600" b="1" dirty="0" smtClean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 главный сладкий приз.</a:t>
            </a:r>
            <a:endParaRPr lang="ru-RU" sz="16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Игорь\Desktop\фото лагерь 2015\4 июня\DSCN67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80728"/>
            <a:ext cx="2520280" cy="1890210"/>
          </a:xfrm>
          <a:prstGeom prst="rect">
            <a:avLst/>
          </a:prstGeom>
          <a:noFill/>
        </p:spPr>
      </p:pic>
      <p:pic>
        <p:nvPicPr>
          <p:cNvPr id="1027" name="Picture 3" descr="C:\Users\Игорь\Desktop\фото лагерь 2015\4 июня\DSCN67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980728"/>
            <a:ext cx="2520280" cy="1890210"/>
          </a:xfrm>
          <a:prstGeom prst="rect">
            <a:avLst/>
          </a:prstGeom>
          <a:noFill/>
        </p:spPr>
      </p:pic>
      <p:pic>
        <p:nvPicPr>
          <p:cNvPr id="1028" name="Picture 4" descr="C:\Users\Игорь\Desktop\фото лагерь 2015\4 июня\DSCN68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980728"/>
            <a:ext cx="2544283" cy="1908212"/>
          </a:xfrm>
          <a:prstGeom prst="rect">
            <a:avLst/>
          </a:prstGeom>
          <a:noFill/>
        </p:spPr>
      </p:pic>
      <p:pic>
        <p:nvPicPr>
          <p:cNvPr id="1029" name="Picture 5" descr="C:\Users\Игорь\Desktop\фото лагерь 2015\4 июня\DSCN68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725144"/>
            <a:ext cx="2208246" cy="1656184"/>
          </a:xfrm>
          <a:prstGeom prst="rect">
            <a:avLst/>
          </a:prstGeom>
          <a:noFill/>
        </p:spPr>
      </p:pic>
      <p:pic>
        <p:nvPicPr>
          <p:cNvPr id="1030" name="Picture 6" descr="D:\лагерь 2012 фото\8 июня\SDC137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4" y="2924944"/>
            <a:ext cx="2304255" cy="1728192"/>
          </a:xfrm>
          <a:prstGeom prst="rect">
            <a:avLst/>
          </a:prstGeom>
          <a:noFill/>
        </p:spPr>
      </p:pic>
      <p:pic>
        <p:nvPicPr>
          <p:cNvPr id="1032" name="Picture 8" descr="C:\Users\Игорь\Desktop\фото лагерь 2015\4 июня\DSCN67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1" y="4869160"/>
            <a:ext cx="2232248" cy="1674186"/>
          </a:xfrm>
          <a:prstGeom prst="rect">
            <a:avLst/>
          </a:prstGeom>
          <a:noFill/>
        </p:spPr>
      </p:pic>
      <p:pic>
        <p:nvPicPr>
          <p:cNvPr id="1033" name="Picture 9" descr="C:\Users\Игорь\Desktop\фото лагерь 2015\4 июня\DSCN683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96405" y="2996952"/>
            <a:ext cx="2268083" cy="170106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фото лагерь 2015\992751-2a0c5e2f1222568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75656" y="0"/>
            <a:ext cx="6090963" cy="1015663"/>
          </a:xfrm>
          <a:prstGeom prst="rect">
            <a:avLst/>
          </a:prstGeom>
        </p:spPr>
        <p:txBody>
          <a:bodyPr wrap="none">
            <a:prstTxWarp prst="textDeflateTo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6000" b="1" kern="10" dirty="0" smtClean="0">
                <a:ln w="9525">
                  <a:solidFill>
                    <a:srgbClr val="0070C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/>
                <a:cs typeface="Times New Roman"/>
              </a:rPr>
              <a:t>День Творчества</a:t>
            </a:r>
            <a:endParaRPr lang="ru-RU" sz="6000" b="1" kern="10" dirty="0">
              <a:ln w="9525">
                <a:solidFill>
                  <a:srgbClr val="0070C0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3933056"/>
            <a:ext cx="457200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75F09"/>
                </a:solidFill>
                <a:ea typeface="Calibri" pitchFamily="34" charset="0"/>
                <a:cs typeface="Times New Roman" pitchFamily="18" charset="0"/>
              </a:rPr>
              <a:t>Этот день был очень ответственный и интересный.  Мы побывали на шоу-программе «Мир творчества», после которой  каждому    предстояло нарисовать рисунок «Лето и я!».  Все  подошли к этому заданию творчески и ответственно,  а лучшие рисунки были представлены на выставке,  и каждый  посетитель мог их посмотреть. Закончился день беседой «Творческий человек»</a:t>
            </a:r>
            <a:endParaRPr lang="ru-RU" sz="16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0" name="Picture 2" descr="C:\Users\Игорь\Desktop\фото лагерь 2015\5-9 июня\DSCN69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1268761"/>
            <a:ext cx="3312368" cy="2484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Игорь\Desktop\фото лагерь 2015\5-9 июня\DSCN69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11634">
            <a:off x="251520" y="1772816"/>
            <a:ext cx="2285990" cy="1714401"/>
          </a:xfrm>
          <a:prstGeom prst="rect">
            <a:avLst/>
          </a:prstGeom>
          <a:noFill/>
        </p:spPr>
      </p:pic>
      <p:pic>
        <p:nvPicPr>
          <p:cNvPr id="4" name="Picture 2" descr="C:\Users\Игорь\Desktop\фото лагерь 2015\10-18 июня\DSCN71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005064"/>
            <a:ext cx="3150132" cy="2362473"/>
          </a:xfrm>
          <a:prstGeom prst="rect">
            <a:avLst/>
          </a:prstGeom>
          <a:noFill/>
        </p:spPr>
      </p:pic>
      <p:pic>
        <p:nvPicPr>
          <p:cNvPr id="6" name="Picture 3" descr="C:\Users\Игорь\Desktop\фото лагерь 2015\10-18 июня\DSCN707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33136">
            <a:off x="6346306" y="1683328"/>
            <a:ext cx="2670558" cy="20028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фото лагерь 2015\992773-1eca60c9c86f1a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260648"/>
            <a:ext cx="5952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День безопасности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043608" y="1196752"/>
            <a:ext cx="4968552" cy="316682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День начался как обычно с зарядки, после которой был проведён инструктаж по ПДД. После завтрака мы поучаствовали в познавательно-игровой программе «Моя безопасная дорога». Узнали когда и где можно переходить дорогу и кататься на велосипедах, а главное, в каком возрасте можно садиться на скутер или мопед. После вкусного и сытного обеда мы смотрели фильм «Азбука жизни».</a:t>
            </a: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Игорь\Desktop\фото лагерь 2015\4 июня\DSCN6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24744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Игорь\Desktop\фото лагерь 2015\1-2 июня\IMG_3429.JPG"/>
          <p:cNvPicPr>
            <a:picLocks noChangeAspect="1" noChangeArrowheads="1"/>
          </p:cNvPicPr>
          <p:nvPr/>
        </p:nvPicPr>
        <p:blipFill>
          <a:blip r:embed="rId4" cstate="print"/>
          <a:srcRect l="24308" t="26375"/>
          <a:stretch>
            <a:fillRect/>
          </a:stretch>
        </p:blipFill>
        <p:spPr bwMode="auto">
          <a:xfrm>
            <a:off x="6084168" y="3429000"/>
            <a:ext cx="2880320" cy="2101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Игорь\Desktop\фото лагерь 2015\19-23 июня\DSCN72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861048"/>
            <a:ext cx="3006971" cy="2255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Игорь\Desktop\фото лагерь 2015\19-23 июня\DSCN71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221088"/>
            <a:ext cx="2939960" cy="2204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://obovsemnemnogo.ucoz.ru/23/flag.jpg"/>
          <p:cNvPicPr>
            <a:picLocks noChangeAspect="1" noChangeArrowheads="1"/>
          </p:cNvPicPr>
          <p:nvPr/>
        </p:nvPicPr>
        <p:blipFill>
          <a:blip r:embed="rId3" r:link="rId4" cstate="print"/>
          <a:srcRect l="47485" r="10661"/>
          <a:stretch>
            <a:fillRect/>
          </a:stretch>
        </p:blipFill>
        <p:spPr bwMode="auto">
          <a:xfrm>
            <a:off x="3648596" y="0"/>
            <a:ext cx="54954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obovsemnemnogo.ucoz.ru/23/flag.jpg"/>
          <p:cNvPicPr>
            <a:picLocks noChangeAspect="1" noChangeArrowheads="1"/>
          </p:cNvPicPr>
          <p:nvPr/>
        </p:nvPicPr>
        <p:blipFill>
          <a:blip r:embed="rId3" r:link="rId4" cstate="print"/>
          <a:srcRect l="6983" r="52295"/>
          <a:stretch>
            <a:fillRect/>
          </a:stretch>
        </p:blipFill>
        <p:spPr bwMode="auto">
          <a:xfrm>
            <a:off x="0" y="0"/>
            <a:ext cx="37814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0"/>
            <a:ext cx="59046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День России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764704"/>
            <a:ext cx="540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Этот замечательный день начался с оформления стенгазеты «Я люблю тебя, Россия», затем  Федулова С. Ю. провела мероприятие «Россия – родина моя», где дети узнали много интересного о своей стране. Кузина С. А.  провела беседу «Герои нашего края».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 descr="C:\Users\Игорь\Desktop\фото лагерь 2015\10-18 июня\DSCN7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7751" y="2852936"/>
            <a:ext cx="4206305" cy="3154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3" descr="C:\Users\Игорь\Desktop\фото лагерь 2015\10-18 июня\DSCN70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41336">
            <a:off x="5845538" y="2733435"/>
            <a:ext cx="2766069" cy="207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Users\Игорь\Desktop\фото лагерь 2015\10-18 июня\DSCN70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47366">
            <a:off x="356325" y="2887675"/>
            <a:ext cx="2862084" cy="2146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elena_neklyudova_-_ty_da_ya_da_my_s_toboy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Игорь\Desktop\фото лагерь 2015\730254-c4d52d7085b984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116632"/>
            <a:ext cx="5256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rgbClr val="7030A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День друзей</a:t>
            </a:r>
            <a:endParaRPr lang="ru-RU" sz="5400" b="1" cap="none" spc="100" dirty="0">
              <a:ln w="18000">
                <a:solidFill>
                  <a:srgbClr val="7030A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55576" y="908720"/>
            <a:ext cx="7128792" cy="28997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sz="1600" b="1" dirty="0" smtClean="0">
                <a:solidFill>
                  <a:srgbClr val="0066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«Секреты дружбы», именно с этого мероприятия начался наш очередной лагерный день, которое провела Сушкова Е. И. После спетых отрядных песен и песен о дружбе, в лагере  прошёл дружный шашечный турнир. После обеда была увлекательная и познавательная игра-викторина «В дружбе наша сила» </a:t>
            </a:r>
            <a:endParaRPr lang="ru-RU" sz="16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264">
            <a:off x="6708349" y="2689196"/>
            <a:ext cx="2407034" cy="135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Игорь\Desktop\фото лагерь 2015\10-18 июня\DSCN7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2339752" cy="1754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Игорь\Desktop\фото лагерь 2015\4 июня\DSCN67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3294112"/>
            <a:ext cx="4751851" cy="3563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Игорь\Desktop\фото лагерь 2015\4 июня\DSCN67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700808"/>
            <a:ext cx="2159563" cy="1619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Игорь\Desktop\фото лагерь 2015\4 июня\DSCN6749.JPG"/>
          <p:cNvPicPr>
            <a:picLocks noChangeAspect="1" noChangeArrowheads="1"/>
          </p:cNvPicPr>
          <p:nvPr/>
        </p:nvPicPr>
        <p:blipFill>
          <a:blip r:embed="rId7" cstate="print"/>
          <a:srcRect l="15928" t="31114" r="8509"/>
          <a:stretch>
            <a:fillRect/>
          </a:stretch>
        </p:blipFill>
        <p:spPr bwMode="auto">
          <a:xfrm>
            <a:off x="6660232" y="1052736"/>
            <a:ext cx="2319438" cy="158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Игорь\Desktop\фото лагерь 2015\4 июня\DSCN683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5166320"/>
            <a:ext cx="2255573" cy="1691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горь\Desktop\фото лагерь 2015\3434371.image_page_big.3045953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92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0"/>
            <a:ext cx="5256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День девочек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1052736"/>
            <a:ext cx="345638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Сегодня у нас в лагере были все вежливы  и  внимательны. Мальчики галантно  относились к девочкам,  так как этот день посвящён девочкам.  Воспитатели провели конкурсную программу 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«Лучшая хозяюшка»,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затем развлекательная программа  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«По знакам зодиака»,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 в завершении были соревнования 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«А ну-ка девочки».</a:t>
            </a:r>
          </a:p>
        </p:txBody>
      </p:sp>
      <p:pic>
        <p:nvPicPr>
          <p:cNvPr id="5122" name="Picture 2" descr="C:\Users\Игорь\Desktop\фото лагерь 2015\10-18 июня\DSCN7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05064"/>
            <a:ext cx="2849565" cy="21370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Игорь\Desktop\фото лагерь 2015\10-18 июня\DSCN71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509120"/>
            <a:ext cx="2880320" cy="2160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Users\Игорь\Desktop\фото лагерь 2015\10-18 июня\DSCN71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4005064"/>
            <a:ext cx="2880473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C:\Users\Игорь\Desktop\фото лагерь 2015\10-18 июня\DSCN71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1052737"/>
            <a:ext cx="3168521" cy="2376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Игорь\Desktop\фото лагерь 2015\992766-07ea0cab750995a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765"/>
            <a:ext cx="9144000" cy="691276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0"/>
            <a:ext cx="5688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День мальчиков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836712"/>
            <a:ext cx="38884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Этот день был посвящён мальчикам. Начался он  с турнира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«Не перевелись ещё богатыри»,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где мальчики, под руководством 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Котикова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С. Н. участвовали в различных состязаниях. Потом была развлекательная игра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Веселуха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»,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а после обеда соревнования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«А ну-ка, мальчики».</a:t>
            </a:r>
            <a:endParaRPr lang="ru-RU" sz="16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Игорь\Desktop\фото лагерь 2015\10-18 июня\DSCN71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2478021" cy="1858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Игорь\Desktop\фото лагерь 2015\10-18 июня\DSCN71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124744"/>
            <a:ext cx="2459632" cy="1844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Игорь\Desktop\фото лагерь 2015\10-18 июня\DSCN7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504" y="3573016"/>
            <a:ext cx="2328264" cy="1746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Игорь\Desktop\фото лагерь 2015\10-18 июня\DSCN71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3501008"/>
            <a:ext cx="2304379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C:\Users\Игорь\Desktop\фото лагерь 2015\10-18 июня\DSCN71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3356992"/>
            <a:ext cx="4039121" cy="30291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горь\Desktop\фото лагерь 2015\730234-39fee42f2b81bd20.jpg"/>
          <p:cNvPicPr>
            <a:picLocks noChangeAspect="1" noChangeArrowheads="1"/>
          </p:cNvPicPr>
          <p:nvPr/>
        </p:nvPicPr>
        <p:blipFill>
          <a:blip r:embed="rId2" cstate="print"/>
          <a:srcRect r="5901"/>
          <a:stretch>
            <a:fillRect/>
          </a:stretch>
        </p:blipFill>
        <p:spPr bwMode="auto">
          <a:xfrm>
            <a:off x="0" y="-19967"/>
            <a:ext cx="9144000" cy="683232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59632" y="116632"/>
            <a:ext cx="6480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/>
              </a:rPr>
              <a:t>День родного края</a:t>
            </a:r>
            <a:endParaRPr lang="ru-RU" sz="5400" b="1" cap="none" spc="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1052736"/>
            <a:ext cx="33123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4F622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После завтрака была познавательная беседа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«История села Пичаево», </a:t>
            </a:r>
            <a:r>
              <a:rPr lang="ru-RU" b="1" dirty="0" smtClean="0">
                <a:solidFill>
                  <a:srgbClr val="4F622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затем  Федулова С. Ю.  провела викторину </a:t>
            </a:r>
            <a:r>
              <a:rPr lang="ru-RU" b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«Край Тамбовский, край родной»</a:t>
            </a:r>
            <a:r>
              <a:rPr lang="ru-RU" b="1" dirty="0" smtClean="0">
                <a:solidFill>
                  <a:srgbClr val="4F622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где мы узнали много интересного о своей малой Родине. После вкусного обеда день продолжился соревнованиями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«Книга рекордов».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Игорь\Desktop\фото лагерь 2015\10-18 июня\DSCN7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36042">
            <a:off x="113758" y="1138988"/>
            <a:ext cx="2478021" cy="1858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Игорь\Desktop\фото лагерь 2015\10-18 июня\DSCN71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99552">
            <a:off x="6139256" y="1086160"/>
            <a:ext cx="2592288" cy="1944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Игорь\Desktop\фото лагерь 2015\10-18 июня\DSCN7095.JPG"/>
          <p:cNvPicPr>
            <a:picLocks noChangeAspect="1" noChangeArrowheads="1"/>
          </p:cNvPicPr>
          <p:nvPr/>
        </p:nvPicPr>
        <p:blipFill>
          <a:blip r:embed="rId5" cstate="print"/>
          <a:srcRect l="4037" t="18152" r="12371"/>
          <a:stretch>
            <a:fillRect/>
          </a:stretch>
        </p:blipFill>
        <p:spPr bwMode="auto">
          <a:xfrm>
            <a:off x="179512" y="3284983"/>
            <a:ext cx="2808312" cy="2062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Игорь\Desktop\фото лагерь 2015\10-18 июня\DSCN709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212976"/>
            <a:ext cx="2958100" cy="2218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C:\Users\Игорь\Desktop\фото лагерь 2015\10-18 июня\DSCN716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4746873"/>
            <a:ext cx="2814985" cy="2111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Игорь\Desktop\фото лагерь 2015\563079.1796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188640"/>
            <a:ext cx="6480720" cy="85132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>
                <a:gd name="adj" fmla="val 63961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День книги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2267744" y="836712"/>
            <a:ext cx="4320480" cy="5200471"/>
          </a:xfrm>
          <a:prstGeom prst="hexagon">
            <a:avLst>
              <a:gd name="adj" fmla="val 26288"/>
              <a:gd name="vf" fmla="val 115470"/>
            </a:avLst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Этот день начался с акции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«Книжка, мы тебя спасём!». </a:t>
            </a: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После завтрака Бокова Т.В. провела мероприятие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«Книги всегда рядом с нами». </a:t>
            </a: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Завершился день викториной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«Кто много читает, тот много знает», </a:t>
            </a: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которую подготовила и провела </a:t>
            </a:r>
            <a:r>
              <a:rPr lang="ru-RU" b="1" dirty="0" err="1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Котикова</a:t>
            </a: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Т. А.</a:t>
            </a:r>
            <a:endParaRPr lang="ru-RU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Игорь\Desktop\фото лагерь 2015\10-18 июня\DSCN71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278445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Игорь\Desktop\фото лагерь 2015\10-18 июня\DSCN71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17031"/>
            <a:ext cx="2736304" cy="2052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Игорь\Desktop\фото лагерь 2015\4 июня\DSCN6782.JPG"/>
          <p:cNvPicPr>
            <a:picLocks noChangeAspect="1" noChangeArrowheads="1"/>
          </p:cNvPicPr>
          <p:nvPr/>
        </p:nvPicPr>
        <p:blipFill>
          <a:blip r:embed="rId5" cstate="print"/>
          <a:srcRect b="15769"/>
          <a:stretch>
            <a:fillRect/>
          </a:stretch>
        </p:blipFill>
        <p:spPr bwMode="auto">
          <a:xfrm>
            <a:off x="5796136" y="3140968"/>
            <a:ext cx="3191565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Игорь\Desktop\фото лагерь 2015\5-9 июня\DSCN7003.JPG"/>
          <p:cNvPicPr>
            <a:picLocks noChangeAspect="1" noChangeArrowheads="1"/>
          </p:cNvPicPr>
          <p:nvPr/>
        </p:nvPicPr>
        <p:blipFill>
          <a:blip r:embed="rId6" cstate="print"/>
          <a:srcRect l="10107" t="7041" b="7373"/>
          <a:stretch>
            <a:fillRect/>
          </a:stretch>
        </p:blipFill>
        <p:spPr bwMode="auto">
          <a:xfrm>
            <a:off x="5780695" y="980728"/>
            <a:ext cx="282375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Игорь\Desktop\фото лагерь 2015\PSD.Flower.Fantasy.Photo.Frame.2700x3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188640"/>
            <a:ext cx="619268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День юных талантов</a:t>
            </a:r>
            <a:endParaRPr lang="ru-RU" sz="5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1052736"/>
            <a:ext cx="3240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Этот день начался с тематического  часа </a:t>
            </a:r>
            <a:r>
              <a:rPr lang="ru-RU" b="1" dirty="0" smtClean="0">
                <a:solidFill>
                  <a:srgbClr val="C00000"/>
                </a:solidFill>
              </a:rPr>
              <a:t>«Юные таланты».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Мы показывали мини сценки из школьной жизни, демонстрировали актерские способности в спектакле. В завершении дня прошло мероприятие </a:t>
            </a:r>
            <a:r>
              <a:rPr lang="ru-RU" b="1" dirty="0" smtClean="0">
                <a:solidFill>
                  <a:srgbClr val="C00000"/>
                </a:solidFill>
              </a:rPr>
              <a:t>«Наш забавный карнавал».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Игорь\Desktop\фото лагерь 2015\24 июня\DSCN72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980728"/>
            <a:ext cx="3342163" cy="2506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Игорь\Desktop\фото лагерь 2015\19-23 июня\DSCN72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645024"/>
            <a:ext cx="3534195" cy="2650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Игорь\Desktop\фото лагерь 2015\24 июня\DSCN72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717032"/>
            <a:ext cx="3558187" cy="26684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Игорь\Desktop\фото лагерь 2015\563079.1796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116632"/>
            <a:ext cx="7405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День интеллектуалов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1340768"/>
            <a:ext cx="288032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Это был один из замечательных дней лагерной жизни. Мы посетили дом-музей С. Рахманинова в с. Ивановка, где узнали много интересного о жизни и творчестве великого композитора. А также насладились красотой  парка.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Игорь\Desktop\фото лагерь 2015\Рахм\IMG_35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2671845" cy="2003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Игорь\Desktop\фото лагерь 2015\Рахм\IMG_35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969060"/>
            <a:ext cx="2760306" cy="2070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Игорь\Desktop\фото лагерь 2015\Рахм\IMG_35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4181" y="1556792"/>
            <a:ext cx="2688299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Игорь\Desktop\фото лагерь 2015\Рахм\IMG_35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9845" y="4149080"/>
            <a:ext cx="2880321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C:\Users\Игорь\Desktop\фото лагерь 2015\Рахм\IMG_35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3" y="4005064"/>
            <a:ext cx="2688299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Игорь\Desktop\фото лагерь 2015\da7f0491d572969a8c6aefd75a0_yapfiles.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"/>
            <a:ext cx="9144000" cy="685790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116632"/>
            <a:ext cx="62700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4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День профилактики</a:t>
            </a:r>
            <a:endParaRPr lang="ru-RU" sz="5400" b="1" cap="none" spc="0" dirty="0">
              <a:ln w="18000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836712"/>
            <a:ext cx="2736304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день профилактики  была организована встреча с инспектором ПДН. А воспитатели рассказали нам о правонарушениях среди несовершеннолетних, которые совершаются в Тамбовской области и провели беседу :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«Профилактика правонарушений среди несовершеннолетних». 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После обеда мы посетили мероприятие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«Когда шалость становится нарушением».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Игорь\Desktop\фото лагерь 2015\10-18 июня\DSCN70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654918"/>
            <a:ext cx="2448272" cy="1836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Игорь\Desktop\фото лагерь 2015\10-18 июня\DSCN7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5537" y="4653136"/>
            <a:ext cx="2658631" cy="1993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Игорь\Desktop\фото лагерь 2015\10-18 июня\DSCN70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708920"/>
            <a:ext cx="2592288" cy="1944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C:\Users\Игорь\Desktop\фото лагерь 2015\10-18 июня\DSCN70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764704"/>
            <a:ext cx="2736304" cy="2052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Игорь\Desktop\фото лагерь 2015\10-18 июня\DSCN70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4581128"/>
            <a:ext cx="2622037" cy="1966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C:\Users\Игорь\Desktop\фото лагерь 2015\330026694634_4f98a0a3579b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692"/>
            <a:ext cx="9144000" cy="68706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0"/>
            <a:ext cx="68945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День памяти и скорби</a:t>
            </a:r>
            <a:endParaRPr lang="ru-RU" sz="5400" b="1" cap="none" spc="0" dirty="0">
              <a:ln w="315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908720"/>
            <a:ext cx="4572000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 smtClean="0"/>
              <a:t>В этот день мы почтили память погибших земляков в годы Великой </a:t>
            </a:r>
            <a:r>
              <a:rPr lang="ru-RU" b="1" smtClean="0"/>
              <a:t>Отечественной </a:t>
            </a:r>
            <a:r>
              <a:rPr lang="ru-RU" b="1" smtClean="0"/>
              <a:t>войны </a:t>
            </a:r>
            <a:r>
              <a:rPr lang="ru-RU" b="1" dirty="0" smtClean="0"/>
              <a:t>проведением </a:t>
            </a:r>
            <a:r>
              <a:rPr lang="ru-RU" b="1" dirty="0" smtClean="0"/>
              <a:t>тематического </a:t>
            </a:r>
            <a:r>
              <a:rPr lang="ru-RU" b="1" dirty="0" smtClean="0"/>
              <a:t>часа </a:t>
            </a:r>
            <a:r>
              <a:rPr lang="ru-RU" b="1" dirty="0" smtClean="0"/>
              <a:t>«Память сердца» и возложением цветов к Мемориалу погибшим воинам.</a:t>
            </a:r>
            <a:endParaRPr lang="ru-RU" dirty="0"/>
          </a:p>
        </p:txBody>
      </p:sp>
      <p:pic>
        <p:nvPicPr>
          <p:cNvPr id="3074" name="Picture 2" descr="C:\Users\Игорь\Desktop\фото лагерь 2015\19-23 июня\DSCN72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492896"/>
            <a:ext cx="3024336" cy="2268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Игорь\Desktop\фото лагерь 2015\19-23 июня\DSCN72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725144"/>
            <a:ext cx="2478021" cy="1858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Игорь\Desktop\фото лагерь 2015\19-23 июня\DSCN72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584678" y="1272306"/>
            <a:ext cx="2332249" cy="1749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Игорь\Desktop\фото лагерь 2015\19-23 июня\DSCN72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188468" y="1259804"/>
            <a:ext cx="2232250" cy="1674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Игорь\Desktop\фото лагерь 2015\19-23 июня\DSCN72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503479" y="3608951"/>
            <a:ext cx="259242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Users\Игорь\Desktop\фото лагерь 2015\19-23 июня\DSCN723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5880071" y="3705106"/>
            <a:ext cx="278445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Игорь\Desktop\фото лагерь 2015\0_85ade_9d552491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3516"/>
            <a:ext cx="9143999" cy="68615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0"/>
            <a:ext cx="54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День смеха</a:t>
            </a:r>
            <a:endParaRPr lang="ru-RU" sz="54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1124744"/>
            <a:ext cx="3744416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День смеха -  это шутки, весёлые истории и  конечно  же развлекательные мероприятия. В этот день мы посетили цирковое представление в сельском ДК, после которого Сушкова Е. И. провела игру  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«Изобрази  с помощью жестов».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Игорь\Desktop\фото лагерь 2015\19-23 июня\DSCN7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381793"/>
            <a:ext cx="2808312" cy="2106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Игорь\Desktop\фото лагерь 2015\19-23 июня\DSCN72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734" y="4005064"/>
            <a:ext cx="3072504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Users\Игорь\Desktop\фото лагерь 2015\10-18 июня\DSCN70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429000"/>
            <a:ext cx="3150101" cy="236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Игорь\Desktop\фото лагерь 2015\1315913963_b9139f7f-c78f-48a6-8840-3e4aadc3c4c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5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116632"/>
            <a:ext cx="5544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rgbClr val="FFCC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День цветов</a:t>
            </a:r>
            <a:endParaRPr lang="ru-RU" sz="5400" b="1" cap="none" spc="0" dirty="0">
              <a:ln w="19050">
                <a:solidFill>
                  <a:srgbClr val="FFCC00"/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980728"/>
            <a:ext cx="3672408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В день  цветов мы провели развлекательное мероприятие «Праздник цветов».  Далее школьная медсестра провела интересное практическое занятие «Первая медицинская помощь»После обеда мы поучаствовали в соревнованиях «Весёлый зоопарк». Изображать разных зверей было очень интересно и весело.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Picture 3" descr="C:\Users\Игорь\Desktop\фото лагерь 2015\5-9 июня\DSCN6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980728"/>
            <a:ext cx="2598029" cy="1948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C:\Users\Игорь\Desktop\фото лагерь 2015\19-23 июня\DSCN71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268760"/>
            <a:ext cx="249641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Игорь\Desktop\фото лагерь 2015\19-23 июня\DSCN71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7" y="3212976"/>
            <a:ext cx="2304379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C:\Users\Игорь\Desktop\фото лагерь 2015\19-23 июня\DSCN72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7" y="4941168"/>
            <a:ext cx="2555911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C:\Users\Игорь\Desktop\фото лагерь 2015\19-23 июня\DSCN72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5" y="2852937"/>
            <a:ext cx="2550142" cy="191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2" name="Picture 8" descr="C:\Users\Игорь\Desktop\фото лагерь 2015\19-23 июня\DSCN72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7" y="3717032"/>
            <a:ext cx="3264537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3" name="Picture 9" descr="C:\Users\Игорь\Desktop\фото лагерь 2015\19-23 июня\DSCN72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4797151"/>
            <a:ext cx="2520402" cy="1890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9670959ee426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01" y="0"/>
            <a:ext cx="9151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116632"/>
            <a:ext cx="8186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Закрытие лагерной смены</a:t>
            </a:r>
            <a:endParaRPr lang="ru-RU" sz="5400" b="1" cap="none" spc="0" dirty="0">
              <a:ln w="11430">
                <a:solidFill>
                  <a:srgbClr val="FFFF00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980728"/>
            <a:ext cx="3096344" cy="35394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5F497A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Вот и настал последний день лагерной смены. Начальник  лагеря Каширина Т. В. поблагодарила ребят за активное  участие в мероприятиях и вручила грамоты самым активным участникам лагерной смены. После линейки состоялся праздничный  концерт «Звёздный час», на котором дети пели,  танцевали, читали стихи.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Игорь\Desktop\фото лагерь 2015\24 июня\DSCN72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382005" cy="17864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9" name="Picture 3" descr="C:\Users\Игорь\Desktop\фото лагерь 2015\24 июня\DSCN7260.JPG"/>
          <p:cNvPicPr>
            <a:picLocks noChangeAspect="1" noChangeArrowheads="1"/>
          </p:cNvPicPr>
          <p:nvPr/>
        </p:nvPicPr>
        <p:blipFill>
          <a:blip r:embed="rId4" cstate="print"/>
          <a:srcRect t="4559"/>
          <a:stretch>
            <a:fillRect/>
          </a:stretch>
        </p:blipFill>
        <p:spPr bwMode="auto">
          <a:xfrm>
            <a:off x="6444208" y="1052736"/>
            <a:ext cx="2474057" cy="17708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0" name="Picture 4" descr="C:\Users\Игорь\Desktop\фото лагерь 2015\24 июня\DSCN72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068960"/>
            <a:ext cx="2670053" cy="20024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1" name="Picture 5" descr="C:\Users\Игорь\Desktop\фото лагерь 2015\24 июня\DSCN72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068960"/>
            <a:ext cx="2670052" cy="20024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2" name="Picture 6" descr="C:\Users\Игорь\Desktop\фото лагерь 2015\24 июня\DSCN726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639543"/>
            <a:ext cx="2958100" cy="22184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Игорь\Desktop\фото лагерь 2015\1320511113_ch45afehucav1x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"/>
            <a:ext cx="9144000" cy="68817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8280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До свидания, лагерь «Улыбка»!</a:t>
            </a:r>
            <a:endParaRPr lang="ru-RU" sz="5400" b="1" cap="none" spc="0" dirty="0">
              <a:ln w="24500" cmpd="dbl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 descr="C:\Users\Игорь\Desktop\фото лагерь 2015\4 июня\DSCN67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68760"/>
            <a:ext cx="6192011" cy="4644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1128</Words>
  <Application>Microsoft Office PowerPoint</Application>
  <PresentationFormat>Экран (4:3)</PresentationFormat>
  <Paragraphs>64</Paragraphs>
  <Slides>24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</dc:creator>
  <cp:lastModifiedBy>Артём</cp:lastModifiedBy>
  <cp:revision>180</cp:revision>
  <dcterms:created xsi:type="dcterms:W3CDTF">2014-06-18T15:36:05Z</dcterms:created>
  <dcterms:modified xsi:type="dcterms:W3CDTF">2015-06-25T14:51:43Z</dcterms:modified>
</cp:coreProperties>
</file>