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72" r:id="rId8"/>
    <p:sldId id="273" r:id="rId9"/>
    <p:sldId id="274" r:id="rId10"/>
    <p:sldId id="261" r:id="rId11"/>
    <p:sldId id="262" r:id="rId12"/>
    <p:sldId id="264" r:id="rId13"/>
    <p:sldId id="265" r:id="rId14"/>
    <p:sldId id="267" r:id="rId15"/>
    <p:sldId id="275" r:id="rId16"/>
    <p:sldId id="268" r:id="rId17"/>
    <p:sldId id="269" r:id="rId18"/>
    <p:sldId id="270" r:id="rId19"/>
    <p:sldId id="276" r:id="rId20"/>
    <p:sldId id="277" r:id="rId21"/>
    <p:sldId id="278" r:id="rId22"/>
    <p:sldId id="279" r:id="rId23"/>
    <p:sldId id="280" r:id="rId24"/>
    <p:sldId id="281" r:id="rId25"/>
    <p:sldId id="263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500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500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ransition spd="slow" advClick="0" advTm="5000">
    <p:randomBar dir="vert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11728704" cy="1507067"/>
          </a:xfrm>
        </p:spPr>
        <p:txBody>
          <a:bodyPr>
            <a:norm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Летний оздоровительный лагерь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835310" y="4754881"/>
            <a:ext cx="8979250" cy="16824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ctr">
              <a:buNone/>
            </a:pP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дневным пребыванием детей на базе МБОУ «</a:t>
            </a:r>
            <a:r>
              <a:rPr lang="ru-RU" sz="32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Колюбакинская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endParaRPr lang="ru-RU" sz="3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608274" y="1377697"/>
            <a:ext cx="4730286" cy="29233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7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«Весёлая </a:t>
            </a:r>
          </a:p>
          <a:p>
            <a:pPr marL="0" indent="0">
              <a:buNone/>
            </a:pPr>
            <a:r>
              <a:rPr lang="ru-RU" sz="7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планета»</a:t>
            </a:r>
            <a:endParaRPr lang="ru-RU" sz="7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546" y="1377697"/>
            <a:ext cx="5107614" cy="4090481"/>
          </a:xfrm>
          <a:prstGeom prst="rect">
            <a:avLst/>
          </a:prstGeom>
        </p:spPr>
      </p:pic>
      <p:pic>
        <p:nvPicPr>
          <p:cNvPr id="2" name="Наташа_Королева_-_Маленькая_Страна_(-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9746" y="61325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65089"/>
      </p:ext>
    </p:extLst>
  </p:cSld>
  <p:clrMapOvr>
    <a:masterClrMapping/>
  </p:clrMapOvr>
  <p:transition spd="slow" advClick="0"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2782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5940" y="289404"/>
            <a:ext cx="8534400" cy="1507067"/>
          </a:xfrm>
        </p:spPr>
        <p:txBody>
          <a:bodyPr/>
          <a:lstStyle/>
          <a:p>
            <a:r>
              <a:rPr lang="ru-RU" b="1" dirty="0" smtClean="0"/>
              <a:t>НАША «ВЕСЁЛАЯ  ПЛАНЕТА»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29507412"/>
      </p:ext>
    </p:extLst>
  </p:cSld>
  <p:clrMapOvr>
    <a:masterClrMapping/>
  </p:clrMapOvr>
  <p:transition spd="slow" advClick="0" advTm="5000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8" y="-99753"/>
            <a:ext cx="12108872" cy="695775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8685" y="-93519"/>
            <a:ext cx="8534400" cy="1507067"/>
          </a:xfrm>
        </p:spPr>
        <p:txBody>
          <a:bodyPr/>
          <a:lstStyle/>
          <a:p>
            <a:r>
              <a:rPr lang="ru-RU" b="1" dirty="0" smtClean="0"/>
              <a:t>День начинаем с зарядки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15893074"/>
      </p:ext>
    </p:extLst>
  </p:cSld>
  <p:clrMapOvr>
    <a:masterClrMapping/>
  </p:clrMapOvr>
  <p:transition spd="slow" advClick="0" advTm="5000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37506244"/>
      </p:ext>
    </p:extLst>
  </p:cSld>
  <p:clrMapOvr>
    <a:masterClrMapping/>
  </p:clrMapOvr>
  <p:transition spd="slow" advClick="0" advTm="5000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15800" cy="689540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362141"/>
            <a:ext cx="8534400" cy="1507067"/>
          </a:xfrm>
        </p:spPr>
        <p:txBody>
          <a:bodyPr/>
          <a:lstStyle/>
          <a:p>
            <a:r>
              <a:rPr lang="ru-RU" b="1" dirty="0" smtClean="0"/>
              <a:t>Делай как 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23664966"/>
      </p:ext>
    </p:extLst>
  </p:cSld>
  <p:clrMapOvr>
    <a:masterClrMapping/>
  </p:clrMapOvr>
  <p:transition spd="slow" advClick="0" advTm="5000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1411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3470" y="0"/>
            <a:ext cx="8534400" cy="1507067"/>
          </a:xfrm>
        </p:spPr>
        <p:txBody>
          <a:bodyPr/>
          <a:lstStyle/>
          <a:p>
            <a:r>
              <a:rPr lang="ru-RU" b="1" dirty="0" smtClean="0"/>
              <a:t>День защиты детей-</a:t>
            </a:r>
            <a:br>
              <a:rPr lang="ru-RU" b="1" dirty="0" smtClean="0"/>
            </a:br>
            <a:r>
              <a:rPr lang="ru-RU" b="1" dirty="0" smtClean="0"/>
              <a:t> открытие лагеря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05365250"/>
      </p:ext>
    </p:extLst>
  </p:cSld>
  <p:clrMapOvr>
    <a:masterClrMapping/>
  </p:clrMapOvr>
  <p:transition spd="slow" advClick="0" advTm="5000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6704"/>
          </a:xfrm>
        </p:spPr>
      </p:pic>
    </p:spTree>
    <p:extLst>
      <p:ext uri="{BB962C8B-B14F-4D97-AF65-F5344CB8AC3E}">
        <p14:creationId xmlns:p14="http://schemas.microsoft.com/office/powerpoint/2010/main" val="3360069775"/>
      </p:ext>
    </p:extLst>
  </p:cSld>
  <p:clrMapOvr>
    <a:masterClrMapping/>
  </p:clrMapOvr>
  <p:transition spd="slow" advClick="0" advTm="5000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1642"/>
          </a:xfrm>
        </p:spPr>
      </p:pic>
    </p:spTree>
    <p:extLst>
      <p:ext uri="{BB962C8B-B14F-4D97-AF65-F5344CB8AC3E}">
        <p14:creationId xmlns:p14="http://schemas.microsoft.com/office/powerpoint/2010/main" val="1753519772"/>
      </p:ext>
    </p:extLst>
  </p:cSld>
  <p:clrMapOvr>
    <a:masterClrMapping/>
  </p:clrMapOvr>
  <p:transition spd="slow" advClick="0" advTm="5000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0736"/>
          </a:xfrm>
        </p:spPr>
      </p:pic>
    </p:spTree>
    <p:extLst>
      <p:ext uri="{BB962C8B-B14F-4D97-AF65-F5344CB8AC3E}">
        <p14:creationId xmlns:p14="http://schemas.microsoft.com/office/powerpoint/2010/main" val="4134805807"/>
      </p:ext>
    </p:extLst>
  </p:cSld>
  <p:clrMapOvr>
    <a:masterClrMapping/>
  </p:clrMapOvr>
  <p:transition spd="slow" advClick="0" advTm="5000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92331" y="5110786"/>
            <a:ext cx="8534400" cy="1507067"/>
          </a:xfrm>
        </p:spPr>
        <p:txBody>
          <a:bodyPr/>
          <a:lstStyle/>
          <a:p>
            <a:r>
              <a:rPr lang="ru-RU" b="1" dirty="0" smtClean="0"/>
              <a:t>Учим песню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91105372"/>
      </p:ext>
    </p:extLst>
  </p:cSld>
  <p:clrMapOvr>
    <a:masterClrMapping/>
  </p:clrMapOvr>
  <p:transition spd="slow" advClick="0" advTm="5000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6704"/>
          </a:xfrm>
        </p:spPr>
      </p:pic>
    </p:spTree>
    <p:extLst>
      <p:ext uri="{BB962C8B-B14F-4D97-AF65-F5344CB8AC3E}">
        <p14:creationId xmlns:p14="http://schemas.microsoft.com/office/powerpoint/2010/main" val="4202915796"/>
      </p:ext>
    </p:extLst>
  </p:cSld>
  <p:clrMapOvr>
    <a:masterClrMapping/>
  </p:clrMapOvr>
  <p:transition spd="slow" advClick="0" advTm="5000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1642"/>
          </a:xfrm>
        </p:spPr>
      </p:pic>
    </p:spTree>
    <p:extLst>
      <p:ext uri="{BB962C8B-B14F-4D97-AF65-F5344CB8AC3E}">
        <p14:creationId xmlns:p14="http://schemas.microsoft.com/office/powerpoint/2010/main" val="2534744635"/>
      </p:ext>
    </p:extLst>
  </p:cSld>
  <p:clrMapOvr>
    <a:masterClrMapping/>
  </p:clrMapOvr>
  <p:transition spd="slow" advClick="0" advTm="5000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9173"/>
          </a:xfrm>
        </p:spPr>
      </p:pic>
    </p:spTree>
    <p:extLst>
      <p:ext uri="{BB962C8B-B14F-4D97-AF65-F5344CB8AC3E}">
        <p14:creationId xmlns:p14="http://schemas.microsoft.com/office/powerpoint/2010/main" val="3243931117"/>
      </p:ext>
    </p:extLst>
  </p:cSld>
  <p:clrMapOvr>
    <a:masterClrMapping/>
  </p:clrMapOvr>
  <p:transition spd="slow" advClick="0" advTm="5000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07070529"/>
      </p:ext>
    </p:extLst>
  </p:cSld>
  <p:clrMapOvr>
    <a:masterClrMapping/>
  </p:clrMapOvr>
  <p:transition spd="slow" advClick="0" advTm="5000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176" y="289405"/>
            <a:ext cx="9737870" cy="1507067"/>
          </a:xfrm>
        </p:spPr>
        <p:txBody>
          <a:bodyPr/>
          <a:lstStyle/>
          <a:p>
            <a:r>
              <a:rPr lang="ru-RU" b="1" dirty="0" smtClean="0"/>
              <a:t>Конкурс рисунков ко дню России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40837408"/>
      </p:ext>
    </p:extLst>
  </p:cSld>
  <p:clrMapOvr>
    <a:masterClrMapping/>
  </p:clrMapOvr>
  <p:transition spd="slow" advClick="0" advTm="5000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730" y="5744632"/>
            <a:ext cx="11202988" cy="1507067"/>
          </a:xfrm>
        </p:spPr>
        <p:txBody>
          <a:bodyPr/>
          <a:lstStyle/>
          <a:p>
            <a:r>
              <a:rPr lang="ru-RU" b="1" dirty="0" smtClean="0"/>
              <a:t>Подготовка к Конкурсу караоке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39352462"/>
      </p:ext>
    </p:extLst>
  </p:cSld>
  <p:clrMapOvr>
    <a:masterClrMapping/>
  </p:clrMapOvr>
  <p:transition spd="slow" advClick="0" advTm="5000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407"/>
            <a:ext cx="12192000" cy="689540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9377" y="5682287"/>
            <a:ext cx="8534400" cy="1507067"/>
          </a:xfrm>
        </p:spPr>
        <p:txBody>
          <a:bodyPr/>
          <a:lstStyle/>
          <a:p>
            <a:r>
              <a:rPr lang="ru-RU" b="1" dirty="0" smtClean="0"/>
              <a:t>Развиваем смекалку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91138039"/>
      </p:ext>
    </p:extLst>
  </p:cSld>
  <p:clrMapOvr>
    <a:masterClrMapping/>
  </p:clrMapOvr>
  <p:transition spd="slow" advClick="0" advTm="5000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670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794" y="5350933"/>
            <a:ext cx="8534400" cy="1507067"/>
          </a:xfrm>
        </p:spPr>
        <p:txBody>
          <a:bodyPr/>
          <a:lstStyle/>
          <a:p>
            <a:r>
              <a:rPr lang="ru-RU" b="1" dirty="0" smtClean="0"/>
              <a:t>«Умелые руки»  в  доме  культуры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72282549"/>
      </p:ext>
    </p:extLst>
  </p:cSld>
  <p:clrMapOvr>
    <a:masterClrMapping/>
  </p:clrMapOvr>
  <p:transition spd="slow" advClick="0" advTm="5000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6704"/>
          </a:xfrm>
        </p:spPr>
      </p:pic>
    </p:spTree>
    <p:extLst>
      <p:ext uri="{BB962C8B-B14F-4D97-AF65-F5344CB8AC3E}">
        <p14:creationId xmlns:p14="http://schemas.microsoft.com/office/powerpoint/2010/main" val="3794730077"/>
      </p:ext>
    </p:extLst>
  </p:cSld>
  <p:clrMapOvr>
    <a:masterClrMapping/>
  </p:clrMapOvr>
  <p:transition spd="slow" advClick="0" advTm="5000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6636" cy="7335982"/>
          </a:xfrm>
        </p:spPr>
      </p:pic>
    </p:spTree>
    <p:extLst>
      <p:ext uri="{BB962C8B-B14F-4D97-AF65-F5344CB8AC3E}">
        <p14:creationId xmlns:p14="http://schemas.microsoft.com/office/powerpoint/2010/main" val="3428125322"/>
      </p:ext>
    </p:extLst>
  </p:cSld>
  <p:clrMapOvr>
    <a:masterClrMapping/>
  </p:clrMapOvr>
  <p:transition spd="slow" advClick="0" advTm="5000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811991" cy="7687195"/>
          </a:xfrm>
        </p:spPr>
      </p:pic>
    </p:spTree>
    <p:extLst>
      <p:ext uri="{BB962C8B-B14F-4D97-AF65-F5344CB8AC3E}">
        <p14:creationId xmlns:p14="http://schemas.microsoft.com/office/powerpoint/2010/main" val="253291678"/>
      </p:ext>
    </p:extLst>
  </p:cSld>
  <p:clrMapOvr>
    <a:masterClrMapping/>
  </p:clrMapOvr>
  <p:transition spd="slow" advClick="0" advTm="5000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48223847"/>
      </p:ext>
    </p:extLst>
  </p:cSld>
  <p:clrMapOvr>
    <a:masterClrMapping/>
  </p:clrMapOvr>
  <p:transition spd="slow" advClick="0" advTm="5000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3062"/>
          </a:xfrm>
        </p:spPr>
      </p:pic>
    </p:spTree>
    <p:extLst>
      <p:ext uri="{BB962C8B-B14F-4D97-AF65-F5344CB8AC3E}">
        <p14:creationId xmlns:p14="http://schemas.microsoft.com/office/powerpoint/2010/main" val="1833592140"/>
      </p:ext>
    </p:extLst>
  </p:cSld>
  <p:clrMapOvr>
    <a:masterClrMapping/>
  </p:clrMapOvr>
  <p:transition spd="slow" advClick="0" advTm="5000"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2939"/>
          </a:xfrm>
        </p:spPr>
      </p:pic>
    </p:spTree>
    <p:extLst>
      <p:ext uri="{BB962C8B-B14F-4D97-AF65-F5344CB8AC3E}">
        <p14:creationId xmlns:p14="http://schemas.microsoft.com/office/powerpoint/2010/main" val="725298488"/>
      </p:ext>
    </p:extLst>
  </p:cSld>
  <p:clrMapOvr>
    <a:masterClrMapping/>
  </p:clrMapOvr>
  <p:transition spd="slow" advClick="0" advTm="5000"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76704"/>
          </a:xfrm>
        </p:spPr>
      </p:pic>
    </p:spTree>
    <p:extLst>
      <p:ext uri="{BB962C8B-B14F-4D97-AF65-F5344CB8AC3E}">
        <p14:creationId xmlns:p14="http://schemas.microsoft.com/office/powerpoint/2010/main" val="3914762105"/>
      </p:ext>
    </p:extLst>
  </p:cSld>
  <p:clrMapOvr>
    <a:masterClrMapping/>
  </p:clrMapOvr>
  <p:transition spd="slow" advClick="0" advTm="5000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07630"/>
          </a:xfrm>
        </p:spPr>
      </p:pic>
    </p:spTree>
    <p:extLst>
      <p:ext uri="{BB962C8B-B14F-4D97-AF65-F5344CB8AC3E}">
        <p14:creationId xmlns:p14="http://schemas.microsoft.com/office/powerpoint/2010/main" val="1146390388"/>
      </p:ext>
    </p:extLst>
  </p:cSld>
  <p:clrMapOvr>
    <a:masterClrMapping/>
  </p:clrMapOvr>
  <p:transition spd="slow" advClick="0" advTm="5000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Продолжение следует…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50070125"/>
      </p:ext>
    </p:extLst>
  </p:cSld>
  <p:clrMapOvr>
    <a:masterClrMapping/>
  </p:clrMapOvr>
  <p:transition spd="slow" advClick="0" advTm="5000">
    <p:randomBar dir="vert"/>
  </p:transition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38</TotalTime>
  <Words>57</Words>
  <Application>Microsoft Office PowerPoint</Application>
  <PresentationFormat>Широкоэкранный</PresentationFormat>
  <Paragraphs>15</Paragraphs>
  <Slides>27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Century Gothic</vt:lpstr>
      <vt:lpstr>Times New Roman</vt:lpstr>
      <vt:lpstr>Wingdings 3</vt:lpstr>
      <vt:lpstr>Сектор</vt:lpstr>
      <vt:lpstr>Летний оздоровительный лагерь </vt:lpstr>
      <vt:lpstr>НАША «ВЕСЁЛАЯ  ПЛАНЕТА»</vt:lpstr>
      <vt:lpstr>День начинаем с зарядки</vt:lpstr>
      <vt:lpstr>Презентация PowerPoint</vt:lpstr>
      <vt:lpstr>Делай как я</vt:lpstr>
      <vt:lpstr>День защиты детей-  открытие лагеря</vt:lpstr>
      <vt:lpstr>Презентация PowerPoint</vt:lpstr>
      <vt:lpstr>Презентация PowerPoint</vt:lpstr>
      <vt:lpstr>Презентация PowerPoint</vt:lpstr>
      <vt:lpstr>Учим песню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Конкурс рисунков ко дню России</vt:lpstr>
      <vt:lpstr>Подготовка к Конкурсу караоке</vt:lpstr>
      <vt:lpstr>Развиваем смекалку</vt:lpstr>
      <vt:lpstr>«Умелые руки»  в  доме  культуры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Продолжение следует…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Смарж</dc:creator>
  <cp:lastModifiedBy>Смарж</cp:lastModifiedBy>
  <cp:revision>16</cp:revision>
  <dcterms:created xsi:type="dcterms:W3CDTF">2015-06-19T08:25:57Z</dcterms:created>
  <dcterms:modified xsi:type="dcterms:W3CDTF">2015-06-19T09:08:46Z</dcterms:modified>
</cp:coreProperties>
</file>